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21"/>
  </p:notesMasterIdLst>
  <p:sldIdLst>
    <p:sldId id="281" r:id="rId3"/>
    <p:sldId id="282" r:id="rId4"/>
    <p:sldId id="283" r:id="rId5"/>
    <p:sldId id="284" r:id="rId6"/>
    <p:sldId id="297" r:id="rId7"/>
    <p:sldId id="285" r:id="rId8"/>
    <p:sldId id="286" r:id="rId9"/>
    <p:sldId id="288" r:id="rId10"/>
    <p:sldId id="289" r:id="rId11"/>
    <p:sldId id="302" r:id="rId12"/>
    <p:sldId id="290" r:id="rId13"/>
    <p:sldId id="299" r:id="rId14"/>
    <p:sldId id="291" r:id="rId15"/>
    <p:sldId id="292" r:id="rId16"/>
    <p:sldId id="294" r:id="rId17"/>
    <p:sldId id="295" r:id="rId18"/>
    <p:sldId id="300" r:id="rId19"/>
    <p:sldId id="296"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3203" autoAdjust="0"/>
  </p:normalViewPr>
  <p:slideViewPr>
    <p:cSldViewPr snapToGrid="0">
      <p:cViewPr>
        <p:scale>
          <a:sx n="66" d="100"/>
          <a:sy n="66" d="100"/>
        </p:scale>
        <p:origin x="1315"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84256-CAC2-44BC-94C4-7CEEA6BA99C6}" type="datetimeFigureOut">
              <a:rPr lang="it-IT" smtClean="0"/>
              <a:t>25/03/2024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89E34-EF04-4BC7-90CD-2799284A29F4}" type="slidenum">
              <a:rPr lang="it-IT" smtClean="0"/>
              <a:t>‹N›</a:t>
            </a:fld>
            <a:endParaRPr lang="it-IT"/>
          </a:p>
        </p:txBody>
      </p:sp>
    </p:spTree>
    <p:extLst>
      <p:ext uri="{BB962C8B-B14F-4D97-AF65-F5344CB8AC3E}">
        <p14:creationId xmlns:p14="http://schemas.microsoft.com/office/powerpoint/2010/main" val="129200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CE89E34-EF04-4BC7-90CD-2799284A29F4}" type="slidenum">
              <a:rPr lang="it-IT" smtClean="0"/>
              <a:t>4</a:t>
            </a:fld>
            <a:endParaRPr lang="it-IT"/>
          </a:p>
        </p:txBody>
      </p:sp>
    </p:spTree>
    <p:extLst>
      <p:ext uri="{BB962C8B-B14F-4D97-AF65-F5344CB8AC3E}">
        <p14:creationId xmlns:p14="http://schemas.microsoft.com/office/powerpoint/2010/main" val="218076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CE89E34-EF04-4BC7-90CD-2799284A29F4}" type="slidenum">
              <a:rPr lang="it-IT" smtClean="0"/>
              <a:t>5</a:t>
            </a:fld>
            <a:endParaRPr lang="it-IT"/>
          </a:p>
        </p:txBody>
      </p:sp>
    </p:spTree>
    <p:extLst>
      <p:ext uri="{BB962C8B-B14F-4D97-AF65-F5344CB8AC3E}">
        <p14:creationId xmlns:p14="http://schemas.microsoft.com/office/powerpoint/2010/main" val="336254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CE89E34-EF04-4BC7-90CD-2799284A29F4}" type="slidenum">
              <a:rPr lang="it-IT" smtClean="0"/>
              <a:t>18</a:t>
            </a:fld>
            <a:endParaRPr lang="it-IT"/>
          </a:p>
        </p:txBody>
      </p:sp>
    </p:spTree>
    <p:extLst>
      <p:ext uri="{BB962C8B-B14F-4D97-AF65-F5344CB8AC3E}">
        <p14:creationId xmlns:p14="http://schemas.microsoft.com/office/powerpoint/2010/main" val="4083159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 _ Apertur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5988862-B47E-48D4-9426-E775261B7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11070" cy="6858000"/>
          </a:xfrm>
          <a:prstGeom prst="rect">
            <a:avLst/>
          </a:prstGeom>
        </p:spPr>
      </p:pic>
      <p:pic>
        <p:nvPicPr>
          <p:cNvPr id="6" name="Immagine 5">
            <a:extLst>
              <a:ext uri="{FF2B5EF4-FFF2-40B4-BE49-F238E27FC236}">
                <a16:creationId xmlns:a16="http://schemas.microsoft.com/office/drawing/2014/main" id="{E7FA2C98-6DE1-4D78-AE6F-0BAAE6E1D8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125" y="5410098"/>
            <a:ext cx="2166253" cy="952602"/>
          </a:xfrm>
          <a:prstGeom prst="rect">
            <a:avLst/>
          </a:prstGeom>
        </p:spPr>
      </p:pic>
      <p:cxnSp>
        <p:nvCxnSpPr>
          <p:cNvPr id="7" name="Connettore diritto 6">
            <a:extLst>
              <a:ext uri="{FF2B5EF4-FFF2-40B4-BE49-F238E27FC236}">
                <a16:creationId xmlns:a16="http://schemas.microsoft.com/office/drawing/2014/main" id="{27DE37F3-51F4-48BE-8599-73297EEF3BD3}"/>
              </a:ext>
            </a:extLst>
          </p:cNvPr>
          <p:cNvCxnSpPr/>
          <p:nvPr userDrawn="1"/>
        </p:nvCxnSpPr>
        <p:spPr>
          <a:xfrm>
            <a:off x="6705088" y="5410098"/>
            <a:ext cx="1552353"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egnaposto testo 6">
            <a:extLst>
              <a:ext uri="{FF2B5EF4-FFF2-40B4-BE49-F238E27FC236}">
                <a16:creationId xmlns:a16="http://schemas.microsoft.com/office/drawing/2014/main" id="{5BB8A5A3-9EC2-4C88-8FAC-05F96F00D7EF}"/>
              </a:ext>
            </a:extLst>
          </p:cNvPr>
          <p:cNvSpPr>
            <a:spLocks noGrp="1"/>
          </p:cNvSpPr>
          <p:nvPr>
            <p:ph type="body" sz="quarter" idx="11"/>
          </p:nvPr>
        </p:nvSpPr>
        <p:spPr>
          <a:xfrm>
            <a:off x="6602817" y="888227"/>
            <a:ext cx="5040000" cy="3024000"/>
          </a:xfrm>
          <a:prstGeom prst="rect">
            <a:avLst/>
          </a:prstGeom>
        </p:spPr>
        <p:txBody>
          <a:bodyPr anchor="b" anchorCtr="0"/>
          <a:lstStyle>
            <a:lvl1pPr marL="0" indent="0">
              <a:buFontTx/>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it-IT" dirty="0"/>
              <a:t>Fare clic per modificare gli stili del testo</a:t>
            </a:r>
          </a:p>
        </p:txBody>
      </p:sp>
      <p:sp>
        <p:nvSpPr>
          <p:cNvPr id="9" name="Segnaposto testo 9">
            <a:extLst>
              <a:ext uri="{FF2B5EF4-FFF2-40B4-BE49-F238E27FC236}">
                <a16:creationId xmlns:a16="http://schemas.microsoft.com/office/drawing/2014/main" id="{95F7323E-8285-4667-83C4-2BED21A60E35}"/>
              </a:ext>
            </a:extLst>
          </p:cNvPr>
          <p:cNvSpPr>
            <a:spLocks noGrp="1"/>
          </p:cNvSpPr>
          <p:nvPr>
            <p:ph type="body" sz="quarter" idx="12"/>
          </p:nvPr>
        </p:nvSpPr>
        <p:spPr>
          <a:xfrm>
            <a:off x="6602413" y="4249738"/>
            <a:ext cx="5040312" cy="1008000"/>
          </a:xfrm>
          <a:prstGeom prst="rect">
            <a:avLst/>
          </a:prstGeom>
        </p:spPr>
        <p:txBody>
          <a:bodyPr/>
          <a:lstStyle>
            <a:lvl1pPr marL="0" indent="0">
              <a:buFontTx/>
              <a:buNone/>
              <a:defRPr sz="240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it-IT" dirty="0"/>
              <a:t>Fare clic per modificare gli stili del testo</a:t>
            </a:r>
          </a:p>
        </p:txBody>
      </p:sp>
    </p:spTree>
    <p:extLst>
      <p:ext uri="{BB962C8B-B14F-4D97-AF65-F5344CB8AC3E}">
        <p14:creationId xmlns:p14="http://schemas.microsoft.com/office/powerpoint/2010/main" val="358008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e contenuto + 2 Immagini">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4265613"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4265613"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3" name="Segnaposto testo 3">
            <a:extLst>
              <a:ext uri="{FF2B5EF4-FFF2-40B4-BE49-F238E27FC236}">
                <a16:creationId xmlns:a16="http://schemas.microsoft.com/office/drawing/2014/main" id="{7770FBC1-A5D9-401E-9844-F7444DA8A67A}"/>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4" name="Segnaposto testo 6">
            <a:extLst>
              <a:ext uri="{FF2B5EF4-FFF2-40B4-BE49-F238E27FC236}">
                <a16:creationId xmlns:a16="http://schemas.microsoft.com/office/drawing/2014/main" id="{602FE433-9B40-4921-9DC9-4592E2717740}"/>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
        <p:nvSpPr>
          <p:cNvPr id="10" name="Picture Placeholder 2">
            <a:extLst>
              <a:ext uri="{FF2B5EF4-FFF2-40B4-BE49-F238E27FC236}">
                <a16:creationId xmlns:a16="http://schemas.microsoft.com/office/drawing/2014/main" id="{B3BE4384-B867-4B5A-B8E7-18E7AFC0E606}"/>
              </a:ext>
            </a:extLst>
          </p:cNvPr>
          <p:cNvSpPr>
            <a:spLocks noGrp="1"/>
          </p:cNvSpPr>
          <p:nvPr>
            <p:ph type="pic" idx="13" hasCustomPrompt="1"/>
          </p:nvPr>
        </p:nvSpPr>
        <p:spPr>
          <a:xfrm>
            <a:off x="4685211" y="0"/>
            <a:ext cx="7506789" cy="3114000"/>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Picture Placeholder 2">
            <a:extLst>
              <a:ext uri="{FF2B5EF4-FFF2-40B4-BE49-F238E27FC236}">
                <a16:creationId xmlns:a16="http://schemas.microsoft.com/office/drawing/2014/main" id="{63C14F6F-4309-4933-A242-0762D8B26FBB}"/>
              </a:ext>
            </a:extLst>
          </p:cNvPr>
          <p:cNvSpPr>
            <a:spLocks noGrp="1"/>
          </p:cNvSpPr>
          <p:nvPr>
            <p:ph type="pic" idx="14" hasCustomPrompt="1"/>
          </p:nvPr>
        </p:nvSpPr>
        <p:spPr>
          <a:xfrm>
            <a:off x="4685211" y="3193200"/>
            <a:ext cx="7506789" cy="3114000"/>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Tree>
    <p:extLst>
      <p:ext uri="{BB962C8B-B14F-4D97-AF65-F5344CB8AC3E}">
        <p14:creationId xmlns:p14="http://schemas.microsoft.com/office/powerpoint/2010/main" val="103026145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contenuto + 2 Immagini rid">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4265613"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4265613"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Picture Placeholder 2">
            <a:extLst>
              <a:ext uri="{FF2B5EF4-FFF2-40B4-BE49-F238E27FC236}">
                <a16:creationId xmlns:a16="http://schemas.microsoft.com/office/drawing/2014/main" id="{9963CF4B-60B7-4AEC-B51F-19FF20159553}"/>
              </a:ext>
            </a:extLst>
          </p:cNvPr>
          <p:cNvSpPr>
            <a:spLocks noGrp="1"/>
          </p:cNvSpPr>
          <p:nvPr>
            <p:ph type="pic" idx="13" hasCustomPrompt="1"/>
          </p:nvPr>
        </p:nvSpPr>
        <p:spPr>
          <a:xfrm>
            <a:off x="4685212" y="3200575"/>
            <a:ext cx="7242674" cy="2844000"/>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9" name="Picture Placeholder 2">
            <a:extLst>
              <a:ext uri="{FF2B5EF4-FFF2-40B4-BE49-F238E27FC236}">
                <a16:creationId xmlns:a16="http://schemas.microsoft.com/office/drawing/2014/main" id="{731AF81B-B579-49B3-869B-0E637E4812B3}"/>
              </a:ext>
            </a:extLst>
          </p:cNvPr>
          <p:cNvSpPr>
            <a:spLocks noGrp="1"/>
          </p:cNvSpPr>
          <p:nvPr>
            <p:ph type="pic" idx="14" hasCustomPrompt="1"/>
          </p:nvPr>
        </p:nvSpPr>
        <p:spPr>
          <a:xfrm>
            <a:off x="4685212" y="267494"/>
            <a:ext cx="7242674" cy="2844000"/>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3" name="Segnaposto testo 3">
            <a:extLst>
              <a:ext uri="{FF2B5EF4-FFF2-40B4-BE49-F238E27FC236}">
                <a16:creationId xmlns:a16="http://schemas.microsoft.com/office/drawing/2014/main" id="{133AAD7E-D8DF-4986-862B-321587805F1C}"/>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4" name="Segnaposto testo 6">
            <a:extLst>
              <a:ext uri="{FF2B5EF4-FFF2-40B4-BE49-F238E27FC236}">
                <a16:creationId xmlns:a16="http://schemas.microsoft.com/office/drawing/2014/main" id="{841DD8AC-2CE0-4717-A6E0-0FB4678556B5}"/>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413712778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olo e contenuto + 3 Immagini">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7008813"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7008813"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Picture Placeholder 2">
            <a:extLst>
              <a:ext uri="{FF2B5EF4-FFF2-40B4-BE49-F238E27FC236}">
                <a16:creationId xmlns:a16="http://schemas.microsoft.com/office/drawing/2014/main" id="{A5D1813A-DC62-4FB7-89B0-51A68227466C}"/>
              </a:ext>
            </a:extLst>
          </p:cNvPr>
          <p:cNvSpPr>
            <a:spLocks noGrp="1"/>
          </p:cNvSpPr>
          <p:nvPr>
            <p:ph type="pic" idx="14" hasCustomPrompt="1"/>
          </p:nvPr>
        </p:nvSpPr>
        <p:spPr>
          <a:xfrm>
            <a:off x="7794557" y="0"/>
            <a:ext cx="3875001" cy="205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0" name="Picture Placeholder 2">
            <a:extLst>
              <a:ext uri="{FF2B5EF4-FFF2-40B4-BE49-F238E27FC236}">
                <a16:creationId xmlns:a16="http://schemas.microsoft.com/office/drawing/2014/main" id="{A30F6A49-4FB0-4BBA-BDDC-F003CAD02890}"/>
              </a:ext>
            </a:extLst>
          </p:cNvPr>
          <p:cNvSpPr>
            <a:spLocks noGrp="1"/>
          </p:cNvSpPr>
          <p:nvPr>
            <p:ph type="pic" idx="15" hasCustomPrompt="1"/>
          </p:nvPr>
        </p:nvSpPr>
        <p:spPr>
          <a:xfrm>
            <a:off x="7794557" y="2123344"/>
            <a:ext cx="3875001" cy="205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Picture Placeholder 2">
            <a:extLst>
              <a:ext uri="{FF2B5EF4-FFF2-40B4-BE49-F238E27FC236}">
                <a16:creationId xmlns:a16="http://schemas.microsoft.com/office/drawing/2014/main" id="{F9587994-3F85-46FE-BECD-542FFA64E249}"/>
              </a:ext>
            </a:extLst>
          </p:cNvPr>
          <p:cNvSpPr>
            <a:spLocks noGrp="1"/>
          </p:cNvSpPr>
          <p:nvPr>
            <p:ph type="pic" idx="16" hasCustomPrompt="1"/>
          </p:nvPr>
        </p:nvSpPr>
        <p:spPr>
          <a:xfrm>
            <a:off x="7794557" y="4246687"/>
            <a:ext cx="3875001" cy="205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2" name="Segnaposto testo 3">
            <a:extLst>
              <a:ext uri="{FF2B5EF4-FFF2-40B4-BE49-F238E27FC236}">
                <a16:creationId xmlns:a16="http://schemas.microsoft.com/office/drawing/2014/main" id="{9675EF38-F12D-4AE0-B318-24709B518ED6}"/>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3" name="Segnaposto testo 6">
            <a:extLst>
              <a:ext uri="{FF2B5EF4-FFF2-40B4-BE49-F238E27FC236}">
                <a16:creationId xmlns:a16="http://schemas.microsoft.com/office/drawing/2014/main" id="{546072E1-8500-407E-9DB8-48D17743F2CF}"/>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113348324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e contenuto + 3 Immagini rid">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7008813"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7008813"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Picture Placeholder 2">
            <a:extLst>
              <a:ext uri="{FF2B5EF4-FFF2-40B4-BE49-F238E27FC236}">
                <a16:creationId xmlns:a16="http://schemas.microsoft.com/office/drawing/2014/main" id="{A5D1813A-DC62-4FB7-89B0-51A68227466C}"/>
              </a:ext>
            </a:extLst>
          </p:cNvPr>
          <p:cNvSpPr>
            <a:spLocks noGrp="1" noChangeAspect="1"/>
          </p:cNvSpPr>
          <p:nvPr>
            <p:ph type="pic" idx="14" hasCustomPrompt="1"/>
          </p:nvPr>
        </p:nvSpPr>
        <p:spPr>
          <a:xfrm>
            <a:off x="7865995" y="267494"/>
            <a:ext cx="3444446" cy="187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0" name="Picture Placeholder 2">
            <a:extLst>
              <a:ext uri="{FF2B5EF4-FFF2-40B4-BE49-F238E27FC236}">
                <a16:creationId xmlns:a16="http://schemas.microsoft.com/office/drawing/2014/main" id="{A30F6A49-4FB0-4BBA-BDDC-F003CAD02890}"/>
              </a:ext>
            </a:extLst>
          </p:cNvPr>
          <p:cNvSpPr>
            <a:spLocks noGrp="1" noChangeAspect="1"/>
          </p:cNvSpPr>
          <p:nvPr>
            <p:ph type="pic" idx="15" hasCustomPrompt="1"/>
          </p:nvPr>
        </p:nvSpPr>
        <p:spPr>
          <a:xfrm>
            <a:off x="7865995" y="2217984"/>
            <a:ext cx="3444446" cy="187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Picture Placeholder 2">
            <a:extLst>
              <a:ext uri="{FF2B5EF4-FFF2-40B4-BE49-F238E27FC236}">
                <a16:creationId xmlns:a16="http://schemas.microsoft.com/office/drawing/2014/main" id="{F9587994-3F85-46FE-BECD-542FFA64E249}"/>
              </a:ext>
            </a:extLst>
          </p:cNvPr>
          <p:cNvSpPr>
            <a:spLocks noGrp="1" noChangeAspect="1"/>
          </p:cNvSpPr>
          <p:nvPr>
            <p:ph type="pic" idx="16" hasCustomPrompt="1"/>
          </p:nvPr>
        </p:nvSpPr>
        <p:spPr>
          <a:xfrm>
            <a:off x="7865995" y="4168474"/>
            <a:ext cx="3444446" cy="1872000"/>
          </a:xfrm>
          <a:prstGeom prst="rect">
            <a:avLst/>
          </a:prstGeom>
          <a:solidFill>
            <a:schemeClr val="bg1">
              <a:lumMod val="95000"/>
            </a:schemeClr>
          </a:solidFill>
        </p:spPr>
        <p:txBody>
          <a:bodyPr anchor="ctr"/>
          <a:lstStyle>
            <a:lvl1pPr marL="0" indent="0" algn="ctr">
              <a:buNone/>
              <a:defRPr sz="14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2" name="Segnaposto testo 3">
            <a:extLst>
              <a:ext uri="{FF2B5EF4-FFF2-40B4-BE49-F238E27FC236}">
                <a16:creationId xmlns:a16="http://schemas.microsoft.com/office/drawing/2014/main" id="{DD4EF6CB-752B-4DA4-9672-38F2AE423C92}"/>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3" name="Segnaposto testo 6">
            <a:extLst>
              <a:ext uri="{FF2B5EF4-FFF2-40B4-BE49-F238E27FC236}">
                <a16:creationId xmlns:a16="http://schemas.microsoft.com/office/drawing/2014/main" id="{421CB9B6-9C83-4513-BC3D-71361799A63F}"/>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255597005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olo + 4 Immagini + Contenuti">
    <p:bg>
      <p:bgPr>
        <a:solidFill>
          <a:schemeClr val="bg1"/>
        </a:solidFill>
        <a:effectLst/>
      </p:bgPr>
    </p:bg>
    <p:spTree>
      <p:nvGrpSpPr>
        <p:cNvPr id="1" name=""/>
        <p:cNvGrpSpPr/>
        <p:nvPr/>
      </p:nvGrpSpPr>
      <p:grpSpPr>
        <a:xfrm>
          <a:off x="0" y="0"/>
          <a:ext cx="0" cy="0"/>
          <a:chOff x="0" y="0"/>
          <a:chExt cx="0" cy="0"/>
        </a:xfrm>
      </p:grpSpPr>
      <p:sp>
        <p:nvSpPr>
          <p:cNvPr id="2" name="Segnaposto testo 3">
            <a:extLst>
              <a:ext uri="{FF2B5EF4-FFF2-40B4-BE49-F238E27FC236}">
                <a16:creationId xmlns:a16="http://schemas.microsoft.com/office/drawing/2014/main" id="{923F1B22-9FAF-4C51-8AAA-C5F09CA4815F}"/>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3" name="Segnaposto testo 6">
            <a:extLst>
              <a:ext uri="{FF2B5EF4-FFF2-40B4-BE49-F238E27FC236}">
                <a16:creationId xmlns:a16="http://schemas.microsoft.com/office/drawing/2014/main" id="{06E5506D-EE81-4F39-A567-C64F906E52E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
        <p:nvSpPr>
          <p:cNvPr id="24" name="그림 개체 틀 4">
            <a:extLst>
              <a:ext uri="{FF2B5EF4-FFF2-40B4-BE49-F238E27FC236}">
                <a16:creationId xmlns:a16="http://schemas.microsoft.com/office/drawing/2014/main" id="{92A158C5-E8CE-4910-8D86-4FE4EFD16610}"/>
              </a:ext>
            </a:extLst>
          </p:cNvPr>
          <p:cNvSpPr>
            <a:spLocks noGrp="1"/>
          </p:cNvSpPr>
          <p:nvPr>
            <p:ph type="pic" idx="13"/>
          </p:nvPr>
        </p:nvSpPr>
        <p:spPr>
          <a:xfrm>
            <a:off x="270152" y="1006784"/>
            <a:ext cx="2827043" cy="2449895"/>
          </a:xfrm>
          <a:solidFill>
            <a:schemeClr val="bg1">
              <a:lumMod val="95000"/>
            </a:schemeClr>
          </a:solidFill>
        </p:spPr>
        <p:txBody>
          <a:bodyPr/>
          <a:lstStyle>
            <a:lvl1pPr algn="ctr">
              <a:defRPr sz="1800">
                <a:solidFill>
                  <a:schemeClr val="tx1"/>
                </a:solidFill>
              </a:defRPr>
            </a:lvl1pPr>
          </a:lstStyle>
          <a:p>
            <a:endParaRPr lang="it-IT" dirty="0"/>
          </a:p>
        </p:txBody>
      </p:sp>
      <p:sp>
        <p:nvSpPr>
          <p:cNvPr id="25" name="그림 개체 틀 6">
            <a:extLst>
              <a:ext uri="{FF2B5EF4-FFF2-40B4-BE49-F238E27FC236}">
                <a16:creationId xmlns:a16="http://schemas.microsoft.com/office/drawing/2014/main" id="{CFB167B2-D57B-43A0-8B95-04ECA8D3ABA7}"/>
              </a:ext>
            </a:extLst>
          </p:cNvPr>
          <p:cNvSpPr>
            <a:spLocks noGrp="1"/>
          </p:cNvSpPr>
          <p:nvPr>
            <p:ph type="pic" idx="14"/>
          </p:nvPr>
        </p:nvSpPr>
        <p:spPr>
          <a:xfrm>
            <a:off x="3211703" y="1006784"/>
            <a:ext cx="2827043" cy="2449895"/>
          </a:xfrm>
          <a:solidFill>
            <a:schemeClr val="bg1">
              <a:lumMod val="95000"/>
            </a:schemeClr>
          </a:solidFill>
        </p:spPr>
        <p:txBody>
          <a:bodyPr/>
          <a:lstStyle>
            <a:lvl1pPr algn="ctr">
              <a:defRPr sz="1800">
                <a:solidFill>
                  <a:schemeClr val="tx1"/>
                </a:solidFill>
              </a:defRPr>
            </a:lvl1pPr>
          </a:lstStyle>
          <a:p>
            <a:endParaRPr lang="it-IT" dirty="0"/>
          </a:p>
        </p:txBody>
      </p:sp>
      <p:sp>
        <p:nvSpPr>
          <p:cNvPr id="26" name="그림 개체 틀 32">
            <a:extLst>
              <a:ext uri="{FF2B5EF4-FFF2-40B4-BE49-F238E27FC236}">
                <a16:creationId xmlns:a16="http://schemas.microsoft.com/office/drawing/2014/main" id="{B1BB74FD-D03C-4A5F-8977-08154BC20294}"/>
              </a:ext>
            </a:extLst>
          </p:cNvPr>
          <p:cNvSpPr>
            <a:spLocks noGrp="1"/>
          </p:cNvSpPr>
          <p:nvPr>
            <p:ph type="pic" idx="15"/>
          </p:nvPr>
        </p:nvSpPr>
        <p:spPr>
          <a:xfrm>
            <a:off x="6153254" y="1006784"/>
            <a:ext cx="2827043" cy="2449895"/>
          </a:xfrm>
          <a:solidFill>
            <a:schemeClr val="bg1">
              <a:lumMod val="95000"/>
            </a:schemeClr>
          </a:solidFill>
        </p:spPr>
        <p:txBody>
          <a:bodyPr/>
          <a:lstStyle>
            <a:lvl1pPr algn="ctr">
              <a:defRPr sz="1800"/>
            </a:lvl1pPr>
          </a:lstStyle>
          <a:p>
            <a:endParaRPr lang="it-IT" dirty="0"/>
          </a:p>
        </p:txBody>
      </p:sp>
      <p:sp>
        <p:nvSpPr>
          <p:cNvPr id="27" name="그림 개체 틀 34">
            <a:extLst>
              <a:ext uri="{FF2B5EF4-FFF2-40B4-BE49-F238E27FC236}">
                <a16:creationId xmlns:a16="http://schemas.microsoft.com/office/drawing/2014/main" id="{A0CB264D-24B6-4EBA-A297-C0B9F74DA9AE}"/>
              </a:ext>
            </a:extLst>
          </p:cNvPr>
          <p:cNvSpPr>
            <a:spLocks noGrp="1"/>
          </p:cNvSpPr>
          <p:nvPr>
            <p:ph type="pic" idx="16"/>
          </p:nvPr>
        </p:nvSpPr>
        <p:spPr>
          <a:xfrm>
            <a:off x="9094806" y="1006784"/>
            <a:ext cx="2827043" cy="2449895"/>
          </a:xfrm>
          <a:solidFill>
            <a:schemeClr val="bg1">
              <a:lumMod val="95000"/>
            </a:schemeClr>
          </a:solidFill>
        </p:spPr>
        <p:txBody>
          <a:bodyPr/>
          <a:lstStyle>
            <a:lvl1pPr algn="ctr">
              <a:defRPr sz="1800"/>
            </a:lvl1pPr>
          </a:lstStyle>
          <a:p>
            <a:endParaRPr lang="it-IT" dirty="0"/>
          </a:p>
        </p:txBody>
      </p:sp>
      <p:sp>
        <p:nvSpPr>
          <p:cNvPr id="29" name="Segnaposto testo 28">
            <a:extLst>
              <a:ext uri="{FF2B5EF4-FFF2-40B4-BE49-F238E27FC236}">
                <a16:creationId xmlns:a16="http://schemas.microsoft.com/office/drawing/2014/main" id="{A771C0DD-B7FE-47D8-8932-6CD27F4E2609}"/>
              </a:ext>
            </a:extLst>
          </p:cNvPr>
          <p:cNvSpPr>
            <a:spLocks noGrp="1"/>
          </p:cNvSpPr>
          <p:nvPr>
            <p:ph type="body" sz="quarter" idx="17"/>
          </p:nvPr>
        </p:nvSpPr>
        <p:spPr>
          <a:xfrm>
            <a:off x="263524" y="3618190"/>
            <a:ext cx="2827043" cy="700575"/>
          </a:xfrm>
        </p:spPr>
        <p:txBody>
          <a:bodyPr>
            <a:noAutofit/>
          </a:bodyPr>
          <a:lstStyle>
            <a:lvl1pPr algn="ctr">
              <a:defRPr sz="2000">
                <a:solidFill>
                  <a:schemeClr val="tx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0" name="Segnaposto testo 28">
            <a:extLst>
              <a:ext uri="{FF2B5EF4-FFF2-40B4-BE49-F238E27FC236}">
                <a16:creationId xmlns:a16="http://schemas.microsoft.com/office/drawing/2014/main" id="{D850DEC3-46C7-4EC0-941C-BA1D619BB66C}"/>
              </a:ext>
            </a:extLst>
          </p:cNvPr>
          <p:cNvSpPr>
            <a:spLocks noGrp="1"/>
          </p:cNvSpPr>
          <p:nvPr>
            <p:ph type="body" sz="quarter" idx="18"/>
          </p:nvPr>
        </p:nvSpPr>
        <p:spPr>
          <a:xfrm>
            <a:off x="263524" y="4318765"/>
            <a:ext cx="2827043" cy="646538"/>
          </a:xfrm>
        </p:spPr>
        <p:txBody>
          <a:bodyPr>
            <a:noAutofit/>
          </a:bodyPr>
          <a:lstStyle>
            <a:lvl1pPr algn="ctr">
              <a:defRPr sz="1800">
                <a:solidFill>
                  <a:schemeClr val="accent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1" name="Segnaposto testo 28">
            <a:extLst>
              <a:ext uri="{FF2B5EF4-FFF2-40B4-BE49-F238E27FC236}">
                <a16:creationId xmlns:a16="http://schemas.microsoft.com/office/drawing/2014/main" id="{F4A94273-BFEA-4F8D-B002-5E02C53BA95A}"/>
              </a:ext>
            </a:extLst>
          </p:cNvPr>
          <p:cNvSpPr>
            <a:spLocks noGrp="1"/>
          </p:cNvSpPr>
          <p:nvPr>
            <p:ph type="body" sz="quarter" idx="19"/>
          </p:nvPr>
        </p:nvSpPr>
        <p:spPr>
          <a:xfrm>
            <a:off x="263524" y="4965303"/>
            <a:ext cx="2827043" cy="1283715"/>
          </a:xfrm>
        </p:spPr>
        <p:txBody>
          <a:bodyPr>
            <a:noAutofit/>
          </a:bodyPr>
          <a:lstStyle>
            <a:lvl1pPr algn="ctr">
              <a:defRPr sz="1800">
                <a:solidFill>
                  <a:schemeClr val="tx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2" name="Segnaposto testo 28">
            <a:extLst>
              <a:ext uri="{FF2B5EF4-FFF2-40B4-BE49-F238E27FC236}">
                <a16:creationId xmlns:a16="http://schemas.microsoft.com/office/drawing/2014/main" id="{3D9056A2-544F-4F61-B4CB-67FB3E746857}"/>
              </a:ext>
            </a:extLst>
          </p:cNvPr>
          <p:cNvSpPr>
            <a:spLocks noGrp="1"/>
          </p:cNvSpPr>
          <p:nvPr>
            <p:ph type="body" sz="quarter" idx="20"/>
          </p:nvPr>
        </p:nvSpPr>
        <p:spPr>
          <a:xfrm>
            <a:off x="3211703" y="3618190"/>
            <a:ext cx="2827043" cy="700575"/>
          </a:xfrm>
        </p:spPr>
        <p:txBody>
          <a:bodyPr>
            <a:noAutofit/>
          </a:bodyPr>
          <a:lstStyle>
            <a:lvl1pPr algn="ctr">
              <a:defRPr sz="2000">
                <a:solidFill>
                  <a:schemeClr val="tx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3" name="Segnaposto testo 28">
            <a:extLst>
              <a:ext uri="{FF2B5EF4-FFF2-40B4-BE49-F238E27FC236}">
                <a16:creationId xmlns:a16="http://schemas.microsoft.com/office/drawing/2014/main" id="{4FF65B3C-8C7E-4FFE-9D25-A58A62A0339D}"/>
              </a:ext>
            </a:extLst>
          </p:cNvPr>
          <p:cNvSpPr>
            <a:spLocks noGrp="1"/>
          </p:cNvSpPr>
          <p:nvPr>
            <p:ph type="body" sz="quarter" idx="21"/>
          </p:nvPr>
        </p:nvSpPr>
        <p:spPr>
          <a:xfrm>
            <a:off x="3211703" y="4318765"/>
            <a:ext cx="2827043" cy="646538"/>
          </a:xfrm>
        </p:spPr>
        <p:txBody>
          <a:bodyPr>
            <a:noAutofit/>
          </a:bodyPr>
          <a:lstStyle>
            <a:lvl1pPr algn="ctr">
              <a:defRPr sz="1800">
                <a:solidFill>
                  <a:schemeClr val="accent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4" name="Segnaposto testo 28">
            <a:extLst>
              <a:ext uri="{FF2B5EF4-FFF2-40B4-BE49-F238E27FC236}">
                <a16:creationId xmlns:a16="http://schemas.microsoft.com/office/drawing/2014/main" id="{D30D1DC8-BA36-4095-8903-8F49AA08117B}"/>
              </a:ext>
            </a:extLst>
          </p:cNvPr>
          <p:cNvSpPr>
            <a:spLocks noGrp="1"/>
          </p:cNvSpPr>
          <p:nvPr>
            <p:ph type="body" sz="quarter" idx="22"/>
          </p:nvPr>
        </p:nvSpPr>
        <p:spPr>
          <a:xfrm>
            <a:off x="3211703" y="4965303"/>
            <a:ext cx="2827043" cy="1283715"/>
          </a:xfrm>
        </p:spPr>
        <p:txBody>
          <a:bodyPr>
            <a:noAutofit/>
          </a:bodyPr>
          <a:lstStyle>
            <a:lvl1pPr algn="ctr">
              <a:defRPr sz="1800">
                <a:solidFill>
                  <a:schemeClr val="tx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5" name="Segnaposto testo 28">
            <a:extLst>
              <a:ext uri="{FF2B5EF4-FFF2-40B4-BE49-F238E27FC236}">
                <a16:creationId xmlns:a16="http://schemas.microsoft.com/office/drawing/2014/main" id="{5187E9AB-5FEC-4BF1-8365-64BF02B2E916}"/>
              </a:ext>
            </a:extLst>
          </p:cNvPr>
          <p:cNvSpPr>
            <a:spLocks noGrp="1"/>
          </p:cNvSpPr>
          <p:nvPr>
            <p:ph type="body" sz="quarter" idx="23"/>
          </p:nvPr>
        </p:nvSpPr>
        <p:spPr>
          <a:xfrm>
            <a:off x="9094806" y="3618190"/>
            <a:ext cx="2827043" cy="700575"/>
          </a:xfrm>
        </p:spPr>
        <p:txBody>
          <a:bodyPr>
            <a:noAutofit/>
          </a:bodyPr>
          <a:lstStyle>
            <a:lvl1pPr algn="ctr">
              <a:defRPr sz="2000">
                <a:solidFill>
                  <a:schemeClr val="tx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6" name="Segnaposto testo 28">
            <a:extLst>
              <a:ext uri="{FF2B5EF4-FFF2-40B4-BE49-F238E27FC236}">
                <a16:creationId xmlns:a16="http://schemas.microsoft.com/office/drawing/2014/main" id="{0661FED8-4396-472D-B0DC-37027E9B4000}"/>
              </a:ext>
            </a:extLst>
          </p:cNvPr>
          <p:cNvSpPr>
            <a:spLocks noGrp="1"/>
          </p:cNvSpPr>
          <p:nvPr>
            <p:ph type="body" sz="quarter" idx="24"/>
          </p:nvPr>
        </p:nvSpPr>
        <p:spPr>
          <a:xfrm>
            <a:off x="9094806" y="4318765"/>
            <a:ext cx="2827043" cy="646538"/>
          </a:xfrm>
        </p:spPr>
        <p:txBody>
          <a:bodyPr>
            <a:noAutofit/>
          </a:bodyPr>
          <a:lstStyle>
            <a:lvl1pPr algn="ctr">
              <a:defRPr sz="1800">
                <a:solidFill>
                  <a:schemeClr val="accent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7" name="Segnaposto testo 28">
            <a:extLst>
              <a:ext uri="{FF2B5EF4-FFF2-40B4-BE49-F238E27FC236}">
                <a16:creationId xmlns:a16="http://schemas.microsoft.com/office/drawing/2014/main" id="{C798E9A7-1C31-46D9-B8EA-59828339B7DE}"/>
              </a:ext>
            </a:extLst>
          </p:cNvPr>
          <p:cNvSpPr>
            <a:spLocks noGrp="1"/>
          </p:cNvSpPr>
          <p:nvPr>
            <p:ph type="body" sz="quarter" idx="25"/>
          </p:nvPr>
        </p:nvSpPr>
        <p:spPr>
          <a:xfrm>
            <a:off x="9094806" y="4965303"/>
            <a:ext cx="2827043" cy="1283715"/>
          </a:xfrm>
        </p:spPr>
        <p:txBody>
          <a:bodyPr>
            <a:noAutofit/>
          </a:bodyPr>
          <a:lstStyle>
            <a:lvl1pPr algn="ctr">
              <a:defRPr sz="1800">
                <a:solidFill>
                  <a:schemeClr val="tx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8" name="Segnaposto testo 28">
            <a:extLst>
              <a:ext uri="{FF2B5EF4-FFF2-40B4-BE49-F238E27FC236}">
                <a16:creationId xmlns:a16="http://schemas.microsoft.com/office/drawing/2014/main" id="{97932AFC-C61E-4F7C-A758-7E71A1C45ACF}"/>
              </a:ext>
            </a:extLst>
          </p:cNvPr>
          <p:cNvSpPr>
            <a:spLocks noGrp="1"/>
          </p:cNvSpPr>
          <p:nvPr>
            <p:ph type="body" sz="quarter" idx="26"/>
          </p:nvPr>
        </p:nvSpPr>
        <p:spPr>
          <a:xfrm>
            <a:off x="6159882" y="3618190"/>
            <a:ext cx="2827043" cy="700575"/>
          </a:xfrm>
        </p:spPr>
        <p:txBody>
          <a:bodyPr>
            <a:noAutofit/>
          </a:bodyPr>
          <a:lstStyle>
            <a:lvl1pPr algn="ctr">
              <a:defRPr sz="2000">
                <a:solidFill>
                  <a:schemeClr val="tx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39" name="Segnaposto testo 28">
            <a:extLst>
              <a:ext uri="{FF2B5EF4-FFF2-40B4-BE49-F238E27FC236}">
                <a16:creationId xmlns:a16="http://schemas.microsoft.com/office/drawing/2014/main" id="{993AA2D3-D668-40C8-A073-627866A8064D}"/>
              </a:ext>
            </a:extLst>
          </p:cNvPr>
          <p:cNvSpPr>
            <a:spLocks noGrp="1"/>
          </p:cNvSpPr>
          <p:nvPr>
            <p:ph type="body" sz="quarter" idx="27"/>
          </p:nvPr>
        </p:nvSpPr>
        <p:spPr>
          <a:xfrm>
            <a:off x="6159882" y="4318765"/>
            <a:ext cx="2827043" cy="646538"/>
          </a:xfrm>
        </p:spPr>
        <p:txBody>
          <a:bodyPr>
            <a:noAutofit/>
          </a:bodyPr>
          <a:lstStyle>
            <a:lvl1pPr algn="ctr">
              <a:defRPr sz="1800">
                <a:solidFill>
                  <a:schemeClr val="accent1"/>
                </a:solidFill>
                <a:latin typeface="+mj-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40" name="Segnaposto testo 28">
            <a:extLst>
              <a:ext uri="{FF2B5EF4-FFF2-40B4-BE49-F238E27FC236}">
                <a16:creationId xmlns:a16="http://schemas.microsoft.com/office/drawing/2014/main" id="{D54170FE-8449-4118-B49A-89E5AE0410E4}"/>
              </a:ext>
            </a:extLst>
          </p:cNvPr>
          <p:cNvSpPr>
            <a:spLocks noGrp="1"/>
          </p:cNvSpPr>
          <p:nvPr>
            <p:ph type="body" sz="quarter" idx="28"/>
          </p:nvPr>
        </p:nvSpPr>
        <p:spPr>
          <a:xfrm>
            <a:off x="6159882" y="4965303"/>
            <a:ext cx="2827043" cy="1283715"/>
          </a:xfrm>
        </p:spPr>
        <p:txBody>
          <a:bodyPr>
            <a:noAutofit/>
          </a:bodyPr>
          <a:lstStyle>
            <a:lvl1pPr algn="ctr">
              <a:defRPr sz="1800">
                <a:solidFill>
                  <a:schemeClr val="tx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it-IT" dirty="0"/>
              <a:t>Fare clic per modificare gli stili del testo</a:t>
            </a:r>
          </a:p>
        </p:txBody>
      </p:sp>
      <p:sp>
        <p:nvSpPr>
          <p:cNvPr id="41" name="Segnaposto titolo 1">
            <a:extLst>
              <a:ext uri="{FF2B5EF4-FFF2-40B4-BE49-F238E27FC236}">
                <a16:creationId xmlns:a16="http://schemas.microsoft.com/office/drawing/2014/main" id="{BA44DDEC-1494-41BB-A2F7-D39028C11CD0}"/>
              </a:ext>
            </a:extLst>
          </p:cNvPr>
          <p:cNvSpPr>
            <a:spLocks noGrp="1"/>
          </p:cNvSpPr>
          <p:nvPr>
            <p:ph type="title"/>
          </p:nvPr>
        </p:nvSpPr>
        <p:spPr>
          <a:xfrm>
            <a:off x="432390" y="180000"/>
            <a:ext cx="11340000" cy="1325563"/>
          </a:xfrm>
          <a:prstGeom prst="rect">
            <a:avLst/>
          </a:prstGeom>
        </p:spPr>
        <p:txBody>
          <a:bodyPr vert="horz" lIns="91440" tIns="45720" rIns="91440" bIns="45720" rtlCol="0" anchor="t" anchorCtr="0">
            <a:noAutofit/>
          </a:bodyPr>
          <a:lstStyle>
            <a:lvl1pPr algn="ctr">
              <a:defRPr/>
            </a:lvl1pPr>
          </a:lstStyle>
          <a:p>
            <a:r>
              <a:rPr lang="it-IT" dirty="0"/>
              <a:t>Fare clic per modificare lo stile del titolo dello schema</a:t>
            </a:r>
          </a:p>
        </p:txBody>
      </p:sp>
    </p:spTree>
    <p:extLst>
      <p:ext uri="{BB962C8B-B14F-4D97-AF65-F5344CB8AC3E}">
        <p14:creationId xmlns:p14="http://schemas.microsoft.com/office/powerpoint/2010/main" val="53370952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432390" y="180000"/>
            <a:ext cx="11340000" cy="1325563"/>
          </a:xfrm>
          <a:prstGeom prst="rect">
            <a:avLst/>
          </a:prstGeom>
        </p:spPr>
        <p:txBody>
          <a:bodyPr vert="horz" lIns="91440" tIns="45720" rIns="91440" bIns="45720" rtlCol="0" anchor="t" anchorCtr="0">
            <a:noAutofit/>
          </a:bodyPr>
          <a:lstStyle>
            <a:lvl1pPr algn="ctr">
              <a:defRPr/>
            </a:lvl1pPr>
          </a:lstStyle>
          <a:p>
            <a:r>
              <a:rPr lang="it-IT" dirty="0"/>
              <a:t>Fare clic per modificare lo stile del titolo dello schema</a:t>
            </a:r>
          </a:p>
        </p:txBody>
      </p:sp>
      <p:sp>
        <p:nvSpPr>
          <p:cNvPr id="6" name="Segnaposto testo 3">
            <a:extLst>
              <a:ext uri="{FF2B5EF4-FFF2-40B4-BE49-F238E27FC236}">
                <a16:creationId xmlns:a16="http://schemas.microsoft.com/office/drawing/2014/main" id="{009D6241-3665-4979-BBA2-EB312272665C}"/>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7" name="Segnaposto testo 6">
            <a:extLst>
              <a:ext uri="{FF2B5EF4-FFF2-40B4-BE49-F238E27FC236}">
                <a16:creationId xmlns:a16="http://schemas.microsoft.com/office/drawing/2014/main" id="{91CEC2A6-B09F-4EFE-9E67-6543D4C1B728}"/>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10916195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olo + Contenuto + 1 Immagine">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432390" y="180000"/>
            <a:ext cx="11340000" cy="1325563"/>
          </a:xfrm>
          <a:prstGeom prst="rect">
            <a:avLst/>
          </a:prstGeom>
        </p:spPr>
        <p:txBody>
          <a:bodyPr vert="horz" lIns="91440" tIns="45720" rIns="91440" bIns="45720" rtlCol="0" anchor="t" anchorCtr="0">
            <a:noAutofit/>
          </a:bodyPr>
          <a:lstStyle>
            <a:lvl1pPr algn="ctr">
              <a:defRPr/>
            </a:lvl1pPr>
          </a:lstStyle>
          <a:p>
            <a:r>
              <a:rPr lang="it-IT" dirty="0"/>
              <a:t>Fare clic per modificare lo stile del titolo dello schema</a:t>
            </a:r>
          </a:p>
        </p:txBody>
      </p:sp>
      <p:sp>
        <p:nvSpPr>
          <p:cNvPr id="7" name="Segnaposto testo 3">
            <a:extLst>
              <a:ext uri="{FF2B5EF4-FFF2-40B4-BE49-F238E27FC236}">
                <a16:creationId xmlns:a16="http://schemas.microsoft.com/office/drawing/2014/main" id="{102153DE-AC17-4B9C-AD42-3122100805D7}"/>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8" name="Segnaposto testo 6">
            <a:extLst>
              <a:ext uri="{FF2B5EF4-FFF2-40B4-BE49-F238E27FC236}">
                <a16:creationId xmlns:a16="http://schemas.microsoft.com/office/drawing/2014/main" id="{F5F82762-F2D7-4A5B-8DD1-1C8B80AD7F4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
        <p:nvSpPr>
          <p:cNvPr id="6" name="Picture Placeholder 12">
            <a:extLst>
              <a:ext uri="{FF2B5EF4-FFF2-40B4-BE49-F238E27FC236}">
                <a16:creationId xmlns:a16="http://schemas.microsoft.com/office/drawing/2014/main" id="{FC0186C3-F33D-48EE-9789-261D989339EB}"/>
              </a:ext>
            </a:extLst>
          </p:cNvPr>
          <p:cNvSpPr>
            <a:spLocks noGrp="1"/>
          </p:cNvSpPr>
          <p:nvPr>
            <p:ph type="pic" sz="quarter" idx="13" hasCustomPrompt="1"/>
          </p:nvPr>
        </p:nvSpPr>
        <p:spPr>
          <a:xfrm>
            <a:off x="6221898" y="1800000"/>
            <a:ext cx="5706579" cy="435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it-IT" altLang="ko-KR" dirty="0"/>
              <a:t>Inserisci immagine</a:t>
            </a:r>
            <a:endParaRPr lang="ko-KR" altLang="en-US" dirty="0"/>
          </a:p>
          <a:p>
            <a:endParaRPr lang="ko-KR" altLang="en-US" dirty="0"/>
          </a:p>
        </p:txBody>
      </p:sp>
      <p:sp>
        <p:nvSpPr>
          <p:cNvPr id="9" name="Segnaposto testo 5">
            <a:extLst>
              <a:ext uri="{FF2B5EF4-FFF2-40B4-BE49-F238E27FC236}">
                <a16:creationId xmlns:a16="http://schemas.microsoft.com/office/drawing/2014/main" id="{AA2408B2-ADE8-49FE-8028-675AFACD78F6}"/>
              </a:ext>
            </a:extLst>
          </p:cNvPr>
          <p:cNvSpPr>
            <a:spLocks noGrp="1"/>
          </p:cNvSpPr>
          <p:nvPr>
            <p:ph type="body" sz="quarter" idx="10"/>
          </p:nvPr>
        </p:nvSpPr>
        <p:spPr>
          <a:xfrm>
            <a:off x="263525" y="1800000"/>
            <a:ext cx="5832475"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94604334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olo + 1 Immagine">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432390" y="180000"/>
            <a:ext cx="11340000" cy="1325563"/>
          </a:xfrm>
          <a:prstGeom prst="rect">
            <a:avLst/>
          </a:prstGeom>
        </p:spPr>
        <p:txBody>
          <a:bodyPr vert="horz" lIns="91440" tIns="45720" rIns="91440" bIns="45720" rtlCol="0" anchor="t" anchorCtr="0">
            <a:noAutofit/>
          </a:bodyPr>
          <a:lstStyle>
            <a:lvl1pPr algn="ctr">
              <a:defRPr/>
            </a:lvl1pPr>
          </a:lstStyle>
          <a:p>
            <a:r>
              <a:rPr lang="it-IT" dirty="0"/>
              <a:t>Fare clic per modificare lo stile del titolo dello schema</a:t>
            </a:r>
          </a:p>
        </p:txBody>
      </p:sp>
      <p:sp>
        <p:nvSpPr>
          <p:cNvPr id="4" name="Picture Placeholder 12">
            <a:extLst>
              <a:ext uri="{FF2B5EF4-FFF2-40B4-BE49-F238E27FC236}">
                <a16:creationId xmlns:a16="http://schemas.microsoft.com/office/drawing/2014/main" id="{3FE5B8E6-9966-4268-91F3-2DA6D93B20FB}"/>
              </a:ext>
            </a:extLst>
          </p:cNvPr>
          <p:cNvSpPr>
            <a:spLocks noGrp="1"/>
          </p:cNvSpPr>
          <p:nvPr>
            <p:ph type="pic" sz="quarter" idx="10" hasCustomPrompt="1"/>
          </p:nvPr>
        </p:nvSpPr>
        <p:spPr>
          <a:xfrm>
            <a:off x="1021442" y="1708874"/>
            <a:ext cx="10161896" cy="4451294"/>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it-IT" altLang="ko-KR" dirty="0"/>
              <a:t>Inserisci immagine</a:t>
            </a:r>
            <a:endParaRPr lang="ko-KR" altLang="en-US" dirty="0"/>
          </a:p>
          <a:p>
            <a:endParaRPr lang="ko-KR" altLang="en-US" dirty="0"/>
          </a:p>
        </p:txBody>
      </p:sp>
      <p:sp>
        <p:nvSpPr>
          <p:cNvPr id="7" name="Segnaposto testo 3">
            <a:extLst>
              <a:ext uri="{FF2B5EF4-FFF2-40B4-BE49-F238E27FC236}">
                <a16:creationId xmlns:a16="http://schemas.microsoft.com/office/drawing/2014/main" id="{102153DE-AC17-4B9C-AD42-3122100805D7}"/>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8" name="Segnaposto testo 6">
            <a:extLst>
              <a:ext uri="{FF2B5EF4-FFF2-40B4-BE49-F238E27FC236}">
                <a16:creationId xmlns:a16="http://schemas.microsoft.com/office/drawing/2014/main" id="{F5F82762-F2D7-4A5B-8DD1-1C8B80AD7F4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294109568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olo + 2 Immagini">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432390" y="180000"/>
            <a:ext cx="11340000" cy="1325563"/>
          </a:xfrm>
          <a:prstGeom prst="rect">
            <a:avLst/>
          </a:prstGeom>
        </p:spPr>
        <p:txBody>
          <a:bodyPr vert="horz" lIns="91440" tIns="45720" rIns="91440" bIns="45720" rtlCol="0" anchor="t" anchorCtr="0">
            <a:noAutofit/>
          </a:bodyPr>
          <a:lstStyle>
            <a:lvl1pPr algn="ctr">
              <a:defRPr/>
            </a:lvl1pPr>
          </a:lstStyle>
          <a:p>
            <a:r>
              <a:rPr lang="it-IT" dirty="0"/>
              <a:t>Fare clic per modificare lo stile del titolo dello schema</a:t>
            </a:r>
          </a:p>
        </p:txBody>
      </p:sp>
      <p:sp>
        <p:nvSpPr>
          <p:cNvPr id="7" name="Segnaposto testo 3">
            <a:extLst>
              <a:ext uri="{FF2B5EF4-FFF2-40B4-BE49-F238E27FC236}">
                <a16:creationId xmlns:a16="http://schemas.microsoft.com/office/drawing/2014/main" id="{102153DE-AC17-4B9C-AD42-3122100805D7}"/>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8" name="Segnaposto testo 6">
            <a:extLst>
              <a:ext uri="{FF2B5EF4-FFF2-40B4-BE49-F238E27FC236}">
                <a16:creationId xmlns:a16="http://schemas.microsoft.com/office/drawing/2014/main" id="{F5F82762-F2D7-4A5B-8DD1-1C8B80AD7F4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
        <p:nvSpPr>
          <p:cNvPr id="11" name="Picture Placeholder 12">
            <a:extLst>
              <a:ext uri="{FF2B5EF4-FFF2-40B4-BE49-F238E27FC236}">
                <a16:creationId xmlns:a16="http://schemas.microsoft.com/office/drawing/2014/main" id="{42C06F64-DD78-4FE6-AB8C-9E00EFCADEAB}"/>
              </a:ext>
            </a:extLst>
          </p:cNvPr>
          <p:cNvSpPr>
            <a:spLocks noGrp="1"/>
          </p:cNvSpPr>
          <p:nvPr>
            <p:ph type="pic" sz="quarter" idx="13" hasCustomPrompt="1"/>
          </p:nvPr>
        </p:nvSpPr>
        <p:spPr>
          <a:xfrm>
            <a:off x="262800" y="1708874"/>
            <a:ext cx="5706579" cy="4447126"/>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it-IT" altLang="ko-KR" dirty="0"/>
              <a:t>Inserisci immagine</a:t>
            </a:r>
            <a:endParaRPr lang="ko-KR" altLang="en-US" dirty="0"/>
          </a:p>
          <a:p>
            <a:endParaRPr lang="ko-KR" altLang="en-US" dirty="0"/>
          </a:p>
        </p:txBody>
      </p:sp>
      <p:sp>
        <p:nvSpPr>
          <p:cNvPr id="12" name="Picture Placeholder 12">
            <a:extLst>
              <a:ext uri="{FF2B5EF4-FFF2-40B4-BE49-F238E27FC236}">
                <a16:creationId xmlns:a16="http://schemas.microsoft.com/office/drawing/2014/main" id="{1A6D4A53-1887-4A47-B527-837A3FB9DCBF}"/>
              </a:ext>
            </a:extLst>
          </p:cNvPr>
          <p:cNvSpPr>
            <a:spLocks noGrp="1"/>
          </p:cNvSpPr>
          <p:nvPr>
            <p:ph type="pic" sz="quarter" idx="14" hasCustomPrompt="1"/>
          </p:nvPr>
        </p:nvSpPr>
        <p:spPr>
          <a:xfrm>
            <a:off x="6220800" y="1708874"/>
            <a:ext cx="5706579" cy="4447126"/>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it-IT" altLang="ko-KR" dirty="0"/>
              <a:t>Inserisci immagine</a:t>
            </a:r>
            <a:endParaRPr lang="ko-KR" altLang="en-US" dirty="0"/>
          </a:p>
          <a:p>
            <a:endParaRPr lang="ko-KR" altLang="en-US" dirty="0"/>
          </a:p>
        </p:txBody>
      </p:sp>
    </p:spTree>
    <p:extLst>
      <p:ext uri="{BB962C8B-B14F-4D97-AF65-F5344CB8AC3E}">
        <p14:creationId xmlns:p14="http://schemas.microsoft.com/office/powerpoint/2010/main" val="415845676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immagine">
    <p:spTree>
      <p:nvGrpSpPr>
        <p:cNvPr id="1" name=""/>
        <p:cNvGrpSpPr/>
        <p:nvPr/>
      </p:nvGrpSpPr>
      <p:grpSpPr>
        <a:xfrm>
          <a:off x="0" y="0"/>
          <a:ext cx="0" cy="0"/>
          <a:chOff x="0" y="0"/>
          <a:chExt cx="0" cy="0"/>
        </a:xfrm>
      </p:grpSpPr>
      <p:sp>
        <p:nvSpPr>
          <p:cNvPr id="3" name="그림 개체 틀 5">
            <a:extLst>
              <a:ext uri="{FF2B5EF4-FFF2-40B4-BE49-F238E27FC236}">
                <a16:creationId xmlns:a16="http://schemas.microsoft.com/office/drawing/2014/main" id="{B453391B-7D2F-45F2-AE4D-DFFF6DFAA1BE}"/>
              </a:ext>
            </a:extLst>
          </p:cNvPr>
          <p:cNvSpPr>
            <a:spLocks noGrp="1"/>
          </p:cNvSpPr>
          <p:nvPr>
            <p:ph type="pic" sz="quarter" idx="12" hasCustomPrompt="1"/>
          </p:nvPr>
        </p:nvSpPr>
        <p:spPr>
          <a:xfrm>
            <a:off x="0" y="0"/>
            <a:ext cx="12192000" cy="63144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err="1"/>
              <a:t>Inserisci</a:t>
            </a:r>
            <a:r>
              <a:rPr lang="en-US" altLang="ko-KR" dirty="0"/>
              <a:t> </a:t>
            </a:r>
            <a:r>
              <a:rPr lang="en-US" altLang="ko-KR" dirty="0" err="1"/>
              <a:t>immagine</a:t>
            </a:r>
            <a:endParaRPr lang="ko-KR" altLang="en-US" dirty="0"/>
          </a:p>
        </p:txBody>
      </p:sp>
      <p:sp>
        <p:nvSpPr>
          <p:cNvPr id="6" name="Segnaposto testo 3">
            <a:extLst>
              <a:ext uri="{FF2B5EF4-FFF2-40B4-BE49-F238E27FC236}">
                <a16:creationId xmlns:a16="http://schemas.microsoft.com/office/drawing/2014/main" id="{E1202DC0-5A83-4655-8498-E7C065096BD1}"/>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7" name="Segnaposto testo 6">
            <a:extLst>
              <a:ext uri="{FF2B5EF4-FFF2-40B4-BE49-F238E27FC236}">
                <a16:creationId xmlns:a16="http://schemas.microsoft.com/office/drawing/2014/main" id="{C373BEE6-424C-4DD7-817B-84704B3E3ED1}"/>
              </a:ext>
            </a:extLst>
          </p:cNvPr>
          <p:cNvSpPr>
            <a:spLocks noGrp="1"/>
          </p:cNvSpPr>
          <p:nvPr>
            <p:ph type="body" sz="quarter" idx="13"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34605797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 Chiusura">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2F68884-7283-48EF-B315-53827BAF1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9125" y="5410098"/>
            <a:ext cx="2166253" cy="952602"/>
          </a:xfrm>
          <a:prstGeom prst="rect">
            <a:avLst/>
          </a:prstGeom>
        </p:spPr>
      </p:pic>
    </p:spTree>
    <p:extLst>
      <p:ext uri="{BB962C8B-B14F-4D97-AF65-F5344CB8AC3E}">
        <p14:creationId xmlns:p14="http://schemas.microsoft.com/office/powerpoint/2010/main" val="3468050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testo 3">
            <a:extLst>
              <a:ext uri="{FF2B5EF4-FFF2-40B4-BE49-F238E27FC236}">
                <a16:creationId xmlns:a16="http://schemas.microsoft.com/office/drawing/2014/main" id="{923F1B22-9FAF-4C51-8AAA-C5F09CA4815F}"/>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3" name="Segnaposto testo 6">
            <a:extLst>
              <a:ext uri="{FF2B5EF4-FFF2-40B4-BE49-F238E27FC236}">
                <a16:creationId xmlns:a16="http://schemas.microsoft.com/office/drawing/2014/main" id="{06E5506D-EE81-4F39-A567-C64F906E52E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39264355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MAGINE Apertura">
    <p:bg>
      <p:bgPr>
        <a:solidFill>
          <a:schemeClr val="bg1"/>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A394C85-E2AD-479A-B76F-DFA5BB41B2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3139" y="2787188"/>
            <a:ext cx="2857722" cy="1255543"/>
          </a:xfrm>
          <a:prstGeom prst="rect">
            <a:avLst/>
          </a:prstGeom>
        </p:spPr>
      </p:pic>
      <p:sp>
        <p:nvSpPr>
          <p:cNvPr id="3" name="Segnaposto immagine 10">
            <a:extLst>
              <a:ext uri="{FF2B5EF4-FFF2-40B4-BE49-F238E27FC236}">
                <a16:creationId xmlns:a16="http://schemas.microsoft.com/office/drawing/2014/main" id="{9CCE0AB1-41FD-4EDC-AB39-9282210F5525}"/>
              </a:ext>
            </a:extLst>
          </p:cNvPr>
          <p:cNvSpPr>
            <a:spLocks noGrp="1"/>
          </p:cNvSpPr>
          <p:nvPr>
            <p:ph type="pic" sz="quarter" idx="11" hasCustomPrompt="1"/>
          </p:nvPr>
        </p:nvSpPr>
        <p:spPr>
          <a:xfrm>
            <a:off x="3051544" y="0"/>
            <a:ext cx="9140456" cy="6858000"/>
          </a:xfrm>
          <a:custGeom>
            <a:avLst/>
            <a:gdLst>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 name="connsiteX0" fmla="*/ 0 w 9140456"/>
              <a:gd name="connsiteY0" fmla="*/ 0 h 6858000"/>
              <a:gd name="connsiteX1" fmla="*/ 9140456 w 9140456"/>
              <a:gd name="connsiteY1" fmla="*/ 0 h 6858000"/>
              <a:gd name="connsiteX2" fmla="*/ 9140456 w 9140456"/>
              <a:gd name="connsiteY2" fmla="*/ 6858000 h 6858000"/>
              <a:gd name="connsiteX3" fmla="*/ 0 w 9140456"/>
              <a:gd name="connsiteY3" fmla="*/ 6858000 h 6858000"/>
              <a:gd name="connsiteX4" fmla="*/ 0 w 914045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0456" h="6858000">
                <a:moveTo>
                  <a:pt x="0" y="0"/>
                </a:moveTo>
                <a:lnTo>
                  <a:pt x="9140456" y="0"/>
                </a:lnTo>
                <a:lnTo>
                  <a:pt x="9140456" y="6858000"/>
                </a:lnTo>
                <a:lnTo>
                  <a:pt x="0" y="6858000"/>
                </a:lnTo>
                <a:cubicBezTo>
                  <a:pt x="1265276" y="5858538"/>
                  <a:pt x="2647507" y="2509284"/>
                  <a:pt x="0" y="0"/>
                </a:cubicBezTo>
                <a:close/>
              </a:path>
            </a:pathLst>
          </a:custGeom>
          <a:solidFill>
            <a:schemeClr val="bg1">
              <a:lumMod val="95000"/>
            </a:schemeClr>
          </a:solidFill>
        </p:spPr>
        <p:txBody>
          <a:bodyPr/>
          <a:lstStyle>
            <a:lvl1pPr marL="0" indent="0">
              <a:buFontTx/>
              <a:buNone/>
              <a:defRPr>
                <a:latin typeface="Poppins" panose="00000500000000000000" pitchFamily="2" charset="0"/>
              </a:defRPr>
            </a:lvl1pPr>
          </a:lstStyle>
          <a:p>
            <a:r>
              <a:rPr lang="it-IT" dirty="0"/>
              <a:t>   </a:t>
            </a:r>
          </a:p>
        </p:txBody>
      </p:sp>
      <p:sp>
        <p:nvSpPr>
          <p:cNvPr id="5" name="Segnaposto testo 6">
            <a:extLst>
              <a:ext uri="{FF2B5EF4-FFF2-40B4-BE49-F238E27FC236}">
                <a16:creationId xmlns:a16="http://schemas.microsoft.com/office/drawing/2014/main" id="{049324E1-916B-44BE-A2CA-01572E502A9B}"/>
              </a:ext>
            </a:extLst>
          </p:cNvPr>
          <p:cNvSpPr>
            <a:spLocks noGrp="1"/>
          </p:cNvSpPr>
          <p:nvPr>
            <p:ph type="body" sz="quarter" idx="12"/>
          </p:nvPr>
        </p:nvSpPr>
        <p:spPr>
          <a:xfrm>
            <a:off x="6602817" y="888227"/>
            <a:ext cx="5040000" cy="3024000"/>
          </a:xfrm>
          <a:prstGeom prst="rect">
            <a:avLst/>
          </a:prstGeom>
        </p:spPr>
        <p:txBody>
          <a:bodyPr anchor="b" anchorCtr="0"/>
          <a:lstStyle>
            <a:lvl1pPr marL="0" indent="0">
              <a:buFontTx/>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it-IT" dirty="0"/>
              <a:t>Fare clic per modificare gli stili del testo</a:t>
            </a:r>
          </a:p>
        </p:txBody>
      </p:sp>
      <p:sp>
        <p:nvSpPr>
          <p:cNvPr id="6" name="Segnaposto testo 9">
            <a:extLst>
              <a:ext uri="{FF2B5EF4-FFF2-40B4-BE49-F238E27FC236}">
                <a16:creationId xmlns:a16="http://schemas.microsoft.com/office/drawing/2014/main" id="{BC83BF07-630E-48B5-9C07-F0CEF6A2BF85}"/>
              </a:ext>
            </a:extLst>
          </p:cNvPr>
          <p:cNvSpPr>
            <a:spLocks noGrp="1"/>
          </p:cNvSpPr>
          <p:nvPr>
            <p:ph type="body" sz="quarter" idx="13"/>
          </p:nvPr>
        </p:nvSpPr>
        <p:spPr>
          <a:xfrm>
            <a:off x="6602413" y="4249738"/>
            <a:ext cx="5040312" cy="1008000"/>
          </a:xfrm>
          <a:prstGeom prst="rect">
            <a:avLst/>
          </a:prstGeom>
        </p:spPr>
        <p:txBody>
          <a:bodyPr/>
          <a:lstStyle>
            <a:lvl1pPr marL="0" indent="0">
              <a:buFontTx/>
              <a:buNone/>
              <a:defRPr sz="240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it-IT" dirty="0"/>
              <a:t>Fare clic per modificare gli stili del testo</a:t>
            </a:r>
          </a:p>
        </p:txBody>
      </p:sp>
      <p:cxnSp>
        <p:nvCxnSpPr>
          <p:cNvPr id="7" name="Connettore diritto 6">
            <a:extLst>
              <a:ext uri="{FF2B5EF4-FFF2-40B4-BE49-F238E27FC236}">
                <a16:creationId xmlns:a16="http://schemas.microsoft.com/office/drawing/2014/main" id="{98F9590B-AA34-4576-A95D-7E6FD9F1FF0F}"/>
              </a:ext>
            </a:extLst>
          </p:cNvPr>
          <p:cNvCxnSpPr/>
          <p:nvPr userDrawn="1"/>
        </p:nvCxnSpPr>
        <p:spPr>
          <a:xfrm>
            <a:off x="6705088" y="5410098"/>
            <a:ext cx="1552353"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43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AGINE Chiusura">
    <p:bg>
      <p:bgPr>
        <a:solidFill>
          <a:schemeClr val="bg1"/>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5F8C436-50BB-46D3-92D1-A32E72258D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3139" y="2787188"/>
            <a:ext cx="2857722" cy="1255543"/>
          </a:xfrm>
          <a:prstGeom prst="rect">
            <a:avLst/>
          </a:prstGeom>
        </p:spPr>
      </p:pic>
    </p:spTree>
    <p:extLst>
      <p:ext uri="{BB962C8B-B14F-4D97-AF65-F5344CB8AC3E}">
        <p14:creationId xmlns:p14="http://schemas.microsoft.com/office/powerpoint/2010/main" val="71952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11676550" cy="1205458"/>
          </a:xfrm>
          <a:prstGeom prst="rect">
            <a:avLst/>
          </a:prstGeom>
        </p:spPr>
        <p:txBody>
          <a:bodyPr vert="horz" lIns="91440" tIns="45720" rIns="91440" bIns="45720" rtlCol="0" anchor="t" anchorCtr="0">
            <a:spAutoFit/>
          </a:bodyPr>
          <a:lstStyle>
            <a:lvl1pPr algn="ctr">
              <a:defRPr sz="4000"/>
            </a:lvl1p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11676550"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457C5FC7-708D-4EF6-A855-401DEBC42211}"/>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7" name="Segnaposto testo 6">
            <a:extLst>
              <a:ext uri="{FF2B5EF4-FFF2-40B4-BE49-F238E27FC236}">
                <a16:creationId xmlns:a16="http://schemas.microsoft.com/office/drawing/2014/main" id="{EA6DDF61-F6DE-4361-AD5B-BABAFEB1D29B}"/>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9007622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e contenuto + 1 Immagine">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6108700"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6108700"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Picture Placeholder 2">
            <a:extLst>
              <a:ext uri="{FF2B5EF4-FFF2-40B4-BE49-F238E27FC236}">
                <a16:creationId xmlns:a16="http://schemas.microsoft.com/office/drawing/2014/main" id="{3FA8B7C1-E65C-4AD9-AABC-3ECFF5BFC292}"/>
              </a:ext>
            </a:extLst>
          </p:cNvPr>
          <p:cNvSpPr>
            <a:spLocks noGrp="1"/>
          </p:cNvSpPr>
          <p:nvPr>
            <p:ph type="pic" idx="11" hasCustomPrompt="1"/>
          </p:nvPr>
        </p:nvSpPr>
        <p:spPr>
          <a:xfrm>
            <a:off x="6586538" y="0"/>
            <a:ext cx="5605462" cy="6314400"/>
          </a:xfrm>
          <a:prstGeom prst="rect">
            <a:avLst/>
          </a:prstGeom>
          <a:solidFill>
            <a:schemeClr val="bg1">
              <a:lumMod val="95000"/>
            </a:schemeClr>
          </a:solidFill>
          <a:ln w="12700">
            <a:noFill/>
          </a:ln>
        </p:spPr>
        <p:txBody>
          <a:bodyPr anchor="ctr"/>
          <a:lstStyle>
            <a:lvl1pPr marL="0" indent="0" algn="ctr">
              <a:buNone/>
              <a:defRPr sz="1800">
                <a:solidFill>
                  <a:schemeClr val="tx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Segnaposto testo 3">
            <a:extLst>
              <a:ext uri="{FF2B5EF4-FFF2-40B4-BE49-F238E27FC236}">
                <a16:creationId xmlns:a16="http://schemas.microsoft.com/office/drawing/2014/main" id="{0B794CE2-2DCD-4C8D-8D06-C7FB1A035F8B}"/>
              </a:ext>
            </a:extLst>
          </p:cNvPr>
          <p:cNvSpPr>
            <a:spLocks noGrp="1"/>
          </p:cNvSpPr>
          <p:nvPr>
            <p:ph type="body" sz="quarter" idx="12"/>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2" name="Segnaposto testo 6">
            <a:extLst>
              <a:ext uri="{FF2B5EF4-FFF2-40B4-BE49-F238E27FC236}">
                <a16:creationId xmlns:a16="http://schemas.microsoft.com/office/drawing/2014/main" id="{F6F075E7-35E5-42AF-970E-DE2202AA0315}"/>
              </a:ext>
            </a:extLst>
          </p:cNvPr>
          <p:cNvSpPr>
            <a:spLocks noGrp="1"/>
          </p:cNvSpPr>
          <p:nvPr>
            <p:ph type="body" sz="quarter" idx="13"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2964681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 1 Immagine rid">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6108700"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6108700" cy="4356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Picture Placeholder 2">
            <a:extLst>
              <a:ext uri="{FF2B5EF4-FFF2-40B4-BE49-F238E27FC236}">
                <a16:creationId xmlns:a16="http://schemas.microsoft.com/office/drawing/2014/main" id="{3FA8B7C1-E65C-4AD9-AABC-3ECFF5BFC292}"/>
              </a:ext>
            </a:extLst>
          </p:cNvPr>
          <p:cNvSpPr>
            <a:spLocks noGrp="1"/>
          </p:cNvSpPr>
          <p:nvPr>
            <p:ph type="pic" idx="11" hasCustomPrompt="1"/>
          </p:nvPr>
        </p:nvSpPr>
        <p:spPr>
          <a:xfrm>
            <a:off x="6586538" y="267495"/>
            <a:ext cx="5341937" cy="5778000"/>
          </a:xfrm>
          <a:prstGeom prst="rect">
            <a:avLst/>
          </a:prstGeom>
          <a:solidFill>
            <a:schemeClr val="bg1">
              <a:lumMod val="95000"/>
            </a:schemeClr>
          </a:solidFill>
          <a:ln w="12700">
            <a:noFill/>
          </a:ln>
        </p:spPr>
        <p:txBody>
          <a:bodyPr anchor="ctr"/>
          <a:lstStyle>
            <a:lvl1pPr marL="0" indent="0" algn="ctr">
              <a:buNone/>
              <a:defRPr sz="1800">
                <a:solidFill>
                  <a:schemeClr val="tx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Segnaposto testo 3">
            <a:extLst>
              <a:ext uri="{FF2B5EF4-FFF2-40B4-BE49-F238E27FC236}">
                <a16:creationId xmlns:a16="http://schemas.microsoft.com/office/drawing/2014/main" id="{EF62B772-15B1-4C16-AF67-AAB45B0D717F}"/>
              </a:ext>
            </a:extLst>
          </p:cNvPr>
          <p:cNvSpPr>
            <a:spLocks noGrp="1"/>
          </p:cNvSpPr>
          <p:nvPr>
            <p:ph type="body" sz="quarter" idx="12"/>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2" name="Segnaposto testo 6">
            <a:extLst>
              <a:ext uri="{FF2B5EF4-FFF2-40B4-BE49-F238E27FC236}">
                <a16:creationId xmlns:a16="http://schemas.microsoft.com/office/drawing/2014/main" id="{17EE76B7-0AC3-403C-99D7-5D0C6FC41109}"/>
              </a:ext>
            </a:extLst>
          </p:cNvPr>
          <p:cNvSpPr>
            <a:spLocks noGrp="1"/>
          </p:cNvSpPr>
          <p:nvPr>
            <p:ph type="body" sz="quarter" idx="13"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20235289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1 Immagine seg">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4765675"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4765675" cy="4356000"/>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Picture Placeholder 8">
            <a:extLst>
              <a:ext uri="{FF2B5EF4-FFF2-40B4-BE49-F238E27FC236}">
                <a16:creationId xmlns:a16="http://schemas.microsoft.com/office/drawing/2014/main" id="{03E9E4CD-E23C-47A3-A3E7-E700BFDF500C}"/>
              </a:ext>
            </a:extLst>
          </p:cNvPr>
          <p:cNvSpPr>
            <a:spLocks noGrp="1"/>
          </p:cNvSpPr>
          <p:nvPr>
            <p:ph type="pic" idx="13" hasCustomPrompt="1"/>
          </p:nvPr>
        </p:nvSpPr>
        <p:spPr>
          <a:xfrm>
            <a:off x="5231904" y="0"/>
            <a:ext cx="6960096" cy="6314400"/>
          </a:xfrm>
          <a:custGeom>
            <a:avLst/>
            <a:gdLst>
              <a:gd name="connsiteX0" fmla="*/ 2353219 w 6960096"/>
              <a:gd name="connsiteY0" fmla="*/ 2324450 h 6858000"/>
              <a:gd name="connsiteX1" fmla="*/ 6960096 w 6960096"/>
              <a:gd name="connsiteY1" fmla="*/ 2324450 h 6858000"/>
              <a:gd name="connsiteX2" fmla="*/ 6960096 w 6960096"/>
              <a:gd name="connsiteY2" fmla="*/ 6858000 h 6858000"/>
              <a:gd name="connsiteX3" fmla="*/ 2353219 w 6960096"/>
              <a:gd name="connsiteY3" fmla="*/ 6858000 h 6858000"/>
              <a:gd name="connsiteX4" fmla="*/ 0 w 6960096"/>
              <a:gd name="connsiteY4" fmla="*/ 2324450 h 6858000"/>
              <a:gd name="connsiteX5" fmla="*/ 2245219 w 6960096"/>
              <a:gd name="connsiteY5" fmla="*/ 2324450 h 6858000"/>
              <a:gd name="connsiteX6" fmla="*/ 2245219 w 6960096"/>
              <a:gd name="connsiteY6" fmla="*/ 6858000 h 6858000"/>
              <a:gd name="connsiteX7" fmla="*/ 0 w 6960096"/>
              <a:gd name="connsiteY7" fmla="*/ 6858000 h 6858000"/>
              <a:gd name="connsiteX8" fmla="*/ 2353219 w 6960096"/>
              <a:gd name="connsiteY8" fmla="*/ 0 h 6858000"/>
              <a:gd name="connsiteX9" fmla="*/ 6960096 w 6960096"/>
              <a:gd name="connsiteY9" fmla="*/ 0 h 6858000"/>
              <a:gd name="connsiteX10" fmla="*/ 6960096 w 6960096"/>
              <a:gd name="connsiteY10" fmla="*/ 2216451 h 6858000"/>
              <a:gd name="connsiteX11" fmla="*/ 4710657 w 6960096"/>
              <a:gd name="connsiteY11" fmla="*/ 2216451 h 6858000"/>
              <a:gd name="connsiteX12" fmla="*/ 4710657 w 6960096"/>
              <a:gd name="connsiteY12" fmla="*/ 6075 h 6858000"/>
              <a:gd name="connsiteX13" fmla="*/ 4602657 w 6960096"/>
              <a:gd name="connsiteY13" fmla="*/ 6075 h 6858000"/>
              <a:gd name="connsiteX14" fmla="*/ 4602657 w 6960096"/>
              <a:gd name="connsiteY14" fmla="*/ 2216451 h 6858000"/>
              <a:gd name="connsiteX15" fmla="*/ 2353219 w 6960096"/>
              <a:gd name="connsiteY15" fmla="*/ 2216451 h 6858000"/>
              <a:gd name="connsiteX16" fmla="*/ 0 w 6960096"/>
              <a:gd name="connsiteY16" fmla="*/ 0 h 6858000"/>
              <a:gd name="connsiteX17" fmla="*/ 2245219 w 6960096"/>
              <a:gd name="connsiteY17" fmla="*/ 0 h 6858000"/>
              <a:gd name="connsiteX18" fmla="*/ 2245219 w 6960096"/>
              <a:gd name="connsiteY18" fmla="*/ 2216451 h 6858000"/>
              <a:gd name="connsiteX19" fmla="*/ 0 w 6960096"/>
              <a:gd name="connsiteY19" fmla="*/ 2216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096" h="6858000">
                <a:moveTo>
                  <a:pt x="2353219" y="2324450"/>
                </a:moveTo>
                <a:lnTo>
                  <a:pt x="6960096" y="2324450"/>
                </a:lnTo>
                <a:lnTo>
                  <a:pt x="6960096" y="6858000"/>
                </a:lnTo>
                <a:lnTo>
                  <a:pt x="2353219" y="6858000"/>
                </a:lnTo>
                <a:close/>
                <a:moveTo>
                  <a:pt x="0" y="2324450"/>
                </a:moveTo>
                <a:lnTo>
                  <a:pt x="2245219" y="2324450"/>
                </a:lnTo>
                <a:lnTo>
                  <a:pt x="2245219" y="6858000"/>
                </a:lnTo>
                <a:lnTo>
                  <a:pt x="0" y="6858000"/>
                </a:lnTo>
                <a:close/>
                <a:moveTo>
                  <a:pt x="2353219" y="0"/>
                </a:moveTo>
                <a:lnTo>
                  <a:pt x="6960096" y="0"/>
                </a:lnTo>
                <a:lnTo>
                  <a:pt x="6960096" y="2216451"/>
                </a:lnTo>
                <a:lnTo>
                  <a:pt x="4710657" y="2216451"/>
                </a:lnTo>
                <a:lnTo>
                  <a:pt x="4710657" y="6075"/>
                </a:lnTo>
                <a:lnTo>
                  <a:pt x="4602657" y="6075"/>
                </a:lnTo>
                <a:lnTo>
                  <a:pt x="4602657" y="2216451"/>
                </a:lnTo>
                <a:lnTo>
                  <a:pt x="2353219" y="2216451"/>
                </a:lnTo>
                <a:close/>
                <a:moveTo>
                  <a:pt x="0" y="0"/>
                </a:moveTo>
                <a:lnTo>
                  <a:pt x="2245219" y="0"/>
                </a:lnTo>
                <a:lnTo>
                  <a:pt x="2245219" y="2216451"/>
                </a:lnTo>
                <a:lnTo>
                  <a:pt x="0" y="2216451"/>
                </a:lnTo>
                <a:close/>
              </a:path>
            </a:pathLst>
          </a:custGeom>
          <a:solidFill>
            <a:schemeClr val="bg1">
              <a:lumMod val="95000"/>
            </a:schemeClr>
          </a:solidFill>
        </p:spPr>
        <p:txBody>
          <a:bodyPr wrap="square" anchor="ctr">
            <a:noAutofit/>
          </a:bodyPr>
          <a:lstStyle>
            <a:lvl1pPr marL="0" indent="0" algn="ctr">
              <a:buNone/>
              <a:defRPr sz="2000">
                <a:solidFill>
                  <a:schemeClr val="tx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Segnaposto testo 3">
            <a:extLst>
              <a:ext uri="{FF2B5EF4-FFF2-40B4-BE49-F238E27FC236}">
                <a16:creationId xmlns:a16="http://schemas.microsoft.com/office/drawing/2014/main" id="{2AF1B125-AD23-4DC7-B3E3-812F030D0429}"/>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2" name="Segnaposto testo 6">
            <a:extLst>
              <a:ext uri="{FF2B5EF4-FFF2-40B4-BE49-F238E27FC236}">
                <a16:creationId xmlns:a16="http://schemas.microsoft.com/office/drawing/2014/main" id="{A8E6A4C6-B595-4272-A7E2-7306EDABA1CF}"/>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36389076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 contenuto + 1 Immagine seg-rid">
    <p:spTree>
      <p:nvGrpSpPr>
        <p:cNvPr id="1" name=""/>
        <p:cNvGrpSpPr/>
        <p:nvPr/>
      </p:nvGrpSpPr>
      <p:grpSpPr>
        <a:xfrm>
          <a:off x="0" y="0"/>
          <a:ext cx="0" cy="0"/>
          <a:chOff x="0" y="0"/>
          <a:chExt cx="0" cy="0"/>
        </a:xfrm>
      </p:grpSpPr>
      <p:sp>
        <p:nvSpPr>
          <p:cNvPr id="3" name="Segnaposto titolo 1">
            <a:extLst>
              <a:ext uri="{FF2B5EF4-FFF2-40B4-BE49-F238E27FC236}">
                <a16:creationId xmlns:a16="http://schemas.microsoft.com/office/drawing/2014/main" id="{CBAC65A3-B6FC-44F3-B14D-3891FC4F60FE}"/>
              </a:ext>
            </a:extLst>
          </p:cNvPr>
          <p:cNvSpPr>
            <a:spLocks noGrp="1"/>
          </p:cNvSpPr>
          <p:nvPr>
            <p:ph type="title"/>
          </p:nvPr>
        </p:nvSpPr>
        <p:spPr>
          <a:xfrm>
            <a:off x="264115" y="180000"/>
            <a:ext cx="4765675" cy="1325563"/>
          </a:xfrm>
          <a:prstGeom prst="rect">
            <a:avLst/>
          </a:prstGeom>
        </p:spPr>
        <p:txBody>
          <a:bodyPr vert="horz" lIns="91440" tIns="45720" rIns="91440" bIns="45720" rtlCol="0" anchor="t" anchorCtr="0">
            <a:noAutofit/>
          </a:bodyPr>
          <a:lstStyle/>
          <a:p>
            <a:r>
              <a:rPr lang="it-IT" dirty="0"/>
              <a:t>Fare clic per modificare lo stile del titolo dello schema</a:t>
            </a:r>
          </a:p>
        </p:txBody>
      </p:sp>
      <p:sp>
        <p:nvSpPr>
          <p:cNvPr id="6" name="Segnaposto testo 5">
            <a:extLst>
              <a:ext uri="{FF2B5EF4-FFF2-40B4-BE49-F238E27FC236}">
                <a16:creationId xmlns:a16="http://schemas.microsoft.com/office/drawing/2014/main" id="{BBFC0353-3BF7-4026-97BB-6EA39F4991EB}"/>
              </a:ext>
            </a:extLst>
          </p:cNvPr>
          <p:cNvSpPr>
            <a:spLocks noGrp="1"/>
          </p:cNvSpPr>
          <p:nvPr>
            <p:ph type="body" sz="quarter" idx="10"/>
          </p:nvPr>
        </p:nvSpPr>
        <p:spPr>
          <a:xfrm>
            <a:off x="263525" y="1800000"/>
            <a:ext cx="4765675" cy="4356000"/>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Picture Placeholder 8">
            <a:extLst>
              <a:ext uri="{FF2B5EF4-FFF2-40B4-BE49-F238E27FC236}">
                <a16:creationId xmlns:a16="http://schemas.microsoft.com/office/drawing/2014/main" id="{03E9E4CD-E23C-47A3-A3E7-E700BFDF500C}"/>
              </a:ext>
            </a:extLst>
          </p:cNvPr>
          <p:cNvSpPr>
            <a:spLocks noGrp="1"/>
          </p:cNvSpPr>
          <p:nvPr>
            <p:ph type="pic" idx="13" hasCustomPrompt="1"/>
          </p:nvPr>
        </p:nvSpPr>
        <p:spPr>
          <a:xfrm>
            <a:off x="5231904" y="267494"/>
            <a:ext cx="6696571" cy="5778000"/>
          </a:xfrm>
          <a:custGeom>
            <a:avLst/>
            <a:gdLst>
              <a:gd name="connsiteX0" fmla="*/ 2353219 w 6960096"/>
              <a:gd name="connsiteY0" fmla="*/ 2324450 h 6858000"/>
              <a:gd name="connsiteX1" fmla="*/ 6960096 w 6960096"/>
              <a:gd name="connsiteY1" fmla="*/ 2324450 h 6858000"/>
              <a:gd name="connsiteX2" fmla="*/ 6960096 w 6960096"/>
              <a:gd name="connsiteY2" fmla="*/ 6858000 h 6858000"/>
              <a:gd name="connsiteX3" fmla="*/ 2353219 w 6960096"/>
              <a:gd name="connsiteY3" fmla="*/ 6858000 h 6858000"/>
              <a:gd name="connsiteX4" fmla="*/ 0 w 6960096"/>
              <a:gd name="connsiteY4" fmla="*/ 2324450 h 6858000"/>
              <a:gd name="connsiteX5" fmla="*/ 2245219 w 6960096"/>
              <a:gd name="connsiteY5" fmla="*/ 2324450 h 6858000"/>
              <a:gd name="connsiteX6" fmla="*/ 2245219 w 6960096"/>
              <a:gd name="connsiteY6" fmla="*/ 6858000 h 6858000"/>
              <a:gd name="connsiteX7" fmla="*/ 0 w 6960096"/>
              <a:gd name="connsiteY7" fmla="*/ 6858000 h 6858000"/>
              <a:gd name="connsiteX8" fmla="*/ 2353219 w 6960096"/>
              <a:gd name="connsiteY8" fmla="*/ 0 h 6858000"/>
              <a:gd name="connsiteX9" fmla="*/ 6960096 w 6960096"/>
              <a:gd name="connsiteY9" fmla="*/ 0 h 6858000"/>
              <a:gd name="connsiteX10" fmla="*/ 6960096 w 6960096"/>
              <a:gd name="connsiteY10" fmla="*/ 2216451 h 6858000"/>
              <a:gd name="connsiteX11" fmla="*/ 4710657 w 6960096"/>
              <a:gd name="connsiteY11" fmla="*/ 2216451 h 6858000"/>
              <a:gd name="connsiteX12" fmla="*/ 4710657 w 6960096"/>
              <a:gd name="connsiteY12" fmla="*/ 6075 h 6858000"/>
              <a:gd name="connsiteX13" fmla="*/ 4602657 w 6960096"/>
              <a:gd name="connsiteY13" fmla="*/ 6075 h 6858000"/>
              <a:gd name="connsiteX14" fmla="*/ 4602657 w 6960096"/>
              <a:gd name="connsiteY14" fmla="*/ 2216451 h 6858000"/>
              <a:gd name="connsiteX15" fmla="*/ 2353219 w 6960096"/>
              <a:gd name="connsiteY15" fmla="*/ 2216451 h 6858000"/>
              <a:gd name="connsiteX16" fmla="*/ 0 w 6960096"/>
              <a:gd name="connsiteY16" fmla="*/ 0 h 6858000"/>
              <a:gd name="connsiteX17" fmla="*/ 2245219 w 6960096"/>
              <a:gd name="connsiteY17" fmla="*/ 0 h 6858000"/>
              <a:gd name="connsiteX18" fmla="*/ 2245219 w 6960096"/>
              <a:gd name="connsiteY18" fmla="*/ 2216451 h 6858000"/>
              <a:gd name="connsiteX19" fmla="*/ 0 w 6960096"/>
              <a:gd name="connsiteY19" fmla="*/ 2216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096" h="6858000">
                <a:moveTo>
                  <a:pt x="2353219" y="2324450"/>
                </a:moveTo>
                <a:lnTo>
                  <a:pt x="6960096" y="2324450"/>
                </a:lnTo>
                <a:lnTo>
                  <a:pt x="6960096" y="6858000"/>
                </a:lnTo>
                <a:lnTo>
                  <a:pt x="2353219" y="6858000"/>
                </a:lnTo>
                <a:close/>
                <a:moveTo>
                  <a:pt x="0" y="2324450"/>
                </a:moveTo>
                <a:lnTo>
                  <a:pt x="2245219" y="2324450"/>
                </a:lnTo>
                <a:lnTo>
                  <a:pt x="2245219" y="6858000"/>
                </a:lnTo>
                <a:lnTo>
                  <a:pt x="0" y="6858000"/>
                </a:lnTo>
                <a:close/>
                <a:moveTo>
                  <a:pt x="2353219" y="0"/>
                </a:moveTo>
                <a:lnTo>
                  <a:pt x="6960096" y="0"/>
                </a:lnTo>
                <a:lnTo>
                  <a:pt x="6960096" y="2216451"/>
                </a:lnTo>
                <a:lnTo>
                  <a:pt x="4710657" y="2216451"/>
                </a:lnTo>
                <a:lnTo>
                  <a:pt x="4710657" y="6075"/>
                </a:lnTo>
                <a:lnTo>
                  <a:pt x="4602657" y="6075"/>
                </a:lnTo>
                <a:lnTo>
                  <a:pt x="4602657" y="2216451"/>
                </a:lnTo>
                <a:lnTo>
                  <a:pt x="2353219" y="2216451"/>
                </a:lnTo>
                <a:close/>
                <a:moveTo>
                  <a:pt x="0" y="0"/>
                </a:moveTo>
                <a:lnTo>
                  <a:pt x="2245219" y="0"/>
                </a:lnTo>
                <a:lnTo>
                  <a:pt x="2245219" y="2216451"/>
                </a:lnTo>
                <a:lnTo>
                  <a:pt x="0" y="2216451"/>
                </a:lnTo>
                <a:close/>
              </a:path>
            </a:pathLst>
          </a:custGeom>
          <a:solidFill>
            <a:schemeClr val="bg1">
              <a:lumMod val="95000"/>
            </a:schemeClr>
          </a:solidFill>
        </p:spPr>
        <p:txBody>
          <a:bodyPr wrap="square" anchor="ctr">
            <a:noAutofit/>
          </a:bodyPr>
          <a:lstStyle>
            <a:lvl1pPr marL="0" indent="0" algn="ctr">
              <a:buNone/>
              <a:defRPr sz="2000">
                <a:solidFill>
                  <a:schemeClr val="tx1"/>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err="1"/>
              <a:t>Inserisci</a:t>
            </a:r>
            <a:r>
              <a:rPr lang="en-US" altLang="ko-KR" dirty="0"/>
              <a:t> </a:t>
            </a:r>
            <a:r>
              <a:rPr lang="en-US" altLang="ko-KR" dirty="0" err="1"/>
              <a:t>immagine</a:t>
            </a:r>
            <a:endParaRPr lang="ko-KR" altLang="en-US" dirty="0"/>
          </a:p>
        </p:txBody>
      </p:sp>
      <p:sp>
        <p:nvSpPr>
          <p:cNvPr id="11" name="Segnaposto testo 3">
            <a:extLst>
              <a:ext uri="{FF2B5EF4-FFF2-40B4-BE49-F238E27FC236}">
                <a16:creationId xmlns:a16="http://schemas.microsoft.com/office/drawing/2014/main" id="{11E01C7A-7BEB-4097-B2D5-43AFFECAB8D8}"/>
              </a:ext>
            </a:extLst>
          </p:cNvPr>
          <p:cNvSpPr>
            <a:spLocks noGrp="1"/>
          </p:cNvSpPr>
          <p:nvPr>
            <p:ph type="body" sz="quarter" idx="11"/>
          </p:nvPr>
        </p:nvSpPr>
        <p:spPr>
          <a:xfrm>
            <a:off x="3614608" y="6362246"/>
            <a:ext cx="8421867" cy="236542"/>
          </a:xfrm>
        </p:spPr>
        <p:txBody>
          <a:bodyPr/>
          <a:lstStyle>
            <a:lvl1pPr algn="r">
              <a:defRPr sz="1050">
                <a:solidFill>
                  <a:schemeClr val="bg1"/>
                </a:solidFill>
                <a:latin typeface="+mj-lt"/>
              </a:defRPr>
            </a:lvl1pPr>
            <a:lvl2pPr algn="r">
              <a:defRPr sz="900">
                <a:solidFill>
                  <a:schemeClr val="accent2"/>
                </a:solidFill>
                <a:latin typeface="+mn-lt"/>
              </a:defRPr>
            </a:lvl2pPr>
            <a:lvl3pPr algn="r">
              <a:defRPr sz="900">
                <a:solidFill>
                  <a:schemeClr val="accent2"/>
                </a:solidFill>
                <a:latin typeface="+mn-lt"/>
              </a:defRPr>
            </a:lvl3pPr>
            <a:lvl4pPr algn="r">
              <a:defRPr sz="900">
                <a:solidFill>
                  <a:schemeClr val="accent2"/>
                </a:solidFill>
                <a:latin typeface="+mn-lt"/>
              </a:defRPr>
            </a:lvl4pPr>
            <a:lvl5pPr algn="r">
              <a:defRPr sz="900">
                <a:solidFill>
                  <a:schemeClr val="accent2"/>
                </a:solidFill>
                <a:latin typeface="+mn-lt"/>
              </a:defRPr>
            </a:lvl5pPr>
          </a:lstStyle>
          <a:p>
            <a:pPr lvl="0"/>
            <a:r>
              <a:rPr lang="it-IT" dirty="0"/>
              <a:t>Fare clic per modificare gli stili del testo dello schema</a:t>
            </a:r>
          </a:p>
        </p:txBody>
      </p:sp>
      <p:sp>
        <p:nvSpPr>
          <p:cNvPr id="12" name="Segnaposto testo 6">
            <a:extLst>
              <a:ext uri="{FF2B5EF4-FFF2-40B4-BE49-F238E27FC236}">
                <a16:creationId xmlns:a16="http://schemas.microsoft.com/office/drawing/2014/main" id="{9EA2FF1C-9A92-4055-9019-5DA99DAB853D}"/>
              </a:ext>
            </a:extLst>
          </p:cNvPr>
          <p:cNvSpPr>
            <a:spLocks noGrp="1"/>
          </p:cNvSpPr>
          <p:nvPr>
            <p:ph type="body" sz="quarter" idx="12" hasCustomPrompt="1"/>
          </p:nvPr>
        </p:nvSpPr>
        <p:spPr>
          <a:xfrm>
            <a:off x="3609474" y="6609589"/>
            <a:ext cx="8451065" cy="215816"/>
          </a:xfrm>
        </p:spPr>
        <p:txBody>
          <a:bodyPr/>
          <a:lstStyle>
            <a:lvl1pPr algn="r">
              <a:defRPr sz="800" spc="300">
                <a:solidFill>
                  <a:schemeClr val="bg1"/>
                </a:solidFill>
              </a:defRPr>
            </a:lvl1pPr>
          </a:lstStyle>
          <a:p>
            <a:pPr lvl="0"/>
            <a:r>
              <a:rPr lang="it-IT" dirty="0"/>
              <a:t>FARE CLIC PER MODIFICARE GLI STILI DEL TESTO DELLO SCHEMA</a:t>
            </a:r>
          </a:p>
        </p:txBody>
      </p:sp>
    </p:spTree>
    <p:extLst>
      <p:ext uri="{BB962C8B-B14F-4D97-AF65-F5344CB8AC3E}">
        <p14:creationId xmlns:p14="http://schemas.microsoft.com/office/powerpoint/2010/main" val="161495629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986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6">
          <p15:clr>
            <a:srgbClr val="F26B43"/>
          </p15:clr>
        </p15:guide>
        <p15:guide id="4" pos="7514">
          <p15:clr>
            <a:srgbClr val="F26B43"/>
          </p15:clr>
        </p15:guide>
        <p15:guide id="5" orient="horz" pos="164">
          <p15:clr>
            <a:srgbClr val="F26B43"/>
          </p15:clr>
        </p15:guide>
        <p15:guide id="6" orient="horz" pos="41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ttangolo 2"/>
          <p:cNvSpPr/>
          <p:nvPr userDrawn="1"/>
        </p:nvSpPr>
        <p:spPr bwMode="auto">
          <a:xfrm>
            <a:off x="0" y="6308725"/>
            <a:ext cx="12192000" cy="549275"/>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it-IT"/>
          </a:p>
        </p:txBody>
      </p:sp>
      <p:pic>
        <p:nvPicPr>
          <p:cNvPr id="6" name="Immagin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82311" y="6465212"/>
            <a:ext cx="951065" cy="269625"/>
          </a:xfrm>
          <a:prstGeom prst="rect">
            <a:avLst/>
          </a:prstGeom>
        </p:spPr>
      </p:pic>
      <p:sp>
        <p:nvSpPr>
          <p:cNvPr id="2" name="Segnaposto titolo 1">
            <a:extLst>
              <a:ext uri="{FF2B5EF4-FFF2-40B4-BE49-F238E27FC236}">
                <a16:creationId xmlns:a16="http://schemas.microsoft.com/office/drawing/2014/main" id="{FECFCC25-4FD9-414D-AE29-E50F7351E184}"/>
              </a:ext>
            </a:extLst>
          </p:cNvPr>
          <p:cNvSpPr>
            <a:spLocks noGrp="1"/>
          </p:cNvSpPr>
          <p:nvPr>
            <p:ph type="title"/>
          </p:nvPr>
        </p:nvSpPr>
        <p:spPr>
          <a:xfrm>
            <a:off x="276305" y="180000"/>
            <a:ext cx="11652170" cy="1325563"/>
          </a:xfrm>
          <a:prstGeom prst="rect">
            <a:avLst/>
          </a:prstGeom>
        </p:spPr>
        <p:txBody>
          <a:bodyPr vert="horz" lIns="91440" tIns="45720" rIns="91440" bIns="45720" rtlCol="0" anchor="t" anchorCtr="0">
            <a:spAutoFit/>
          </a:bodyPr>
          <a:lstStyle/>
          <a:p>
            <a:r>
              <a:rPr lang="it-IT" dirty="0"/>
              <a:t>Fare clic per modificare lo stile del titolo dello schema</a:t>
            </a:r>
          </a:p>
        </p:txBody>
      </p:sp>
      <p:sp>
        <p:nvSpPr>
          <p:cNvPr id="4" name="Segnaposto testo 3">
            <a:extLst>
              <a:ext uri="{FF2B5EF4-FFF2-40B4-BE49-F238E27FC236}">
                <a16:creationId xmlns:a16="http://schemas.microsoft.com/office/drawing/2014/main" id="{1FA7E6D1-1565-475C-8B80-AB85A60730A7}"/>
              </a:ext>
            </a:extLst>
          </p:cNvPr>
          <p:cNvSpPr>
            <a:spLocks noGrp="1"/>
          </p:cNvSpPr>
          <p:nvPr>
            <p:ph type="body" idx="1"/>
          </p:nvPr>
        </p:nvSpPr>
        <p:spPr>
          <a:xfrm>
            <a:off x="276305" y="1800000"/>
            <a:ext cx="11652170" cy="4356000"/>
          </a:xfrm>
          <a:prstGeom prst="rect">
            <a:avLst/>
          </a:prstGeom>
        </p:spPr>
        <p:txBody>
          <a:bodyPr vert="horz" lIns="91440" tIns="45720" rIns="91440" bIns="45720" rtlCol="0">
            <a:no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6688611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spc="300">
          <a:solidFill>
            <a:schemeClr val="tx1"/>
          </a:solidFill>
          <a:latin typeface="Poppins" panose="000005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6">
          <p15:clr>
            <a:srgbClr val="F26B43"/>
          </p15:clr>
        </p15:guide>
        <p15:guide id="4" pos="7514">
          <p15:clr>
            <a:srgbClr val="F26B43"/>
          </p15:clr>
        </p15:guide>
        <p15:guide id="5" orient="horz" pos="164">
          <p15:clr>
            <a:srgbClr val="F26B43"/>
          </p15:clr>
        </p15:guide>
        <p15:guide id="6" orient="horz" pos="4156">
          <p15:clr>
            <a:srgbClr val="F26B43"/>
          </p15:clr>
        </p15:guide>
        <p15:guide id="7" orient="horz" pos="380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A13BC995-4575-4440-B297-419C74C5D9B7}"/>
              </a:ext>
            </a:extLst>
          </p:cNvPr>
          <p:cNvSpPr>
            <a:spLocks noGrp="1"/>
          </p:cNvSpPr>
          <p:nvPr>
            <p:ph type="body" sz="quarter" idx="12"/>
          </p:nvPr>
        </p:nvSpPr>
        <p:spPr>
          <a:xfrm>
            <a:off x="8319944" y="3502526"/>
            <a:ext cx="2856128" cy="1148987"/>
          </a:xfrm>
        </p:spPr>
        <p:txBody>
          <a:bodyPr/>
          <a:lstStyle/>
          <a:p>
            <a:r>
              <a:rPr lang="it-IT" u="sng" dirty="0"/>
              <a:t>Candidato:</a:t>
            </a:r>
          </a:p>
          <a:p>
            <a:r>
              <a:rPr lang="it-IT" dirty="0"/>
              <a:t>Ciro Staiti Sellitto</a:t>
            </a:r>
          </a:p>
        </p:txBody>
      </p:sp>
      <p:sp>
        <p:nvSpPr>
          <p:cNvPr id="7" name="Segnaposto testo 6">
            <a:extLst>
              <a:ext uri="{FF2B5EF4-FFF2-40B4-BE49-F238E27FC236}">
                <a16:creationId xmlns:a16="http://schemas.microsoft.com/office/drawing/2014/main" id="{818B2032-E3F0-4136-B219-504D0C128437}"/>
              </a:ext>
            </a:extLst>
          </p:cNvPr>
          <p:cNvSpPr>
            <a:spLocks noGrp="1"/>
          </p:cNvSpPr>
          <p:nvPr>
            <p:ph type="body" sz="quarter" idx="11"/>
          </p:nvPr>
        </p:nvSpPr>
        <p:spPr>
          <a:xfrm>
            <a:off x="1204706" y="182549"/>
            <a:ext cx="9404442" cy="3024000"/>
          </a:xfrm>
        </p:spPr>
        <p:txBody>
          <a:bodyPr/>
          <a:lstStyle/>
          <a:p>
            <a:pPr algn="ctr"/>
            <a:r>
              <a:rPr lang="it-IT" sz="4800" b="1" dirty="0">
                <a:solidFill>
                  <a:schemeClr val="bg1"/>
                </a:solidFill>
                <a:latin typeface="Arial" panose="020B0604020202020204" pitchFamily="34" charset="0"/>
                <a:cs typeface="Arial" panose="020B0604020202020204" pitchFamily="34" charset="0"/>
              </a:rPr>
              <a:t>Modellazione high-fidelity di attuatori per controllo volo in presenza di degradazioni nel rod-end</a:t>
            </a:r>
          </a:p>
        </p:txBody>
      </p:sp>
      <p:sp>
        <p:nvSpPr>
          <p:cNvPr id="4" name="CasellaDiTesto 3">
            <a:extLst>
              <a:ext uri="{FF2B5EF4-FFF2-40B4-BE49-F238E27FC236}">
                <a16:creationId xmlns:a16="http://schemas.microsoft.com/office/drawing/2014/main" id="{6C1BE98B-5BFB-A00D-B236-D52EA8882202}"/>
              </a:ext>
            </a:extLst>
          </p:cNvPr>
          <p:cNvSpPr txBox="1"/>
          <p:nvPr/>
        </p:nvSpPr>
        <p:spPr>
          <a:xfrm>
            <a:off x="1805717" y="3429000"/>
            <a:ext cx="4451860" cy="1809726"/>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2400" b="0" i="0" u="sng" strike="noStrike" kern="1200" cap="none" spc="0" normalizeH="0" baseline="0" noProof="0" dirty="0">
                <a:ln>
                  <a:noFill/>
                </a:ln>
                <a:solidFill>
                  <a:srgbClr val="FFFFFF"/>
                </a:solidFill>
                <a:effectLst/>
                <a:uLnTx/>
                <a:uFillTx/>
                <a:latin typeface="Poppins"/>
                <a:ea typeface="+mn-ea"/>
                <a:cs typeface="+mn-cs"/>
              </a:rPr>
              <a:t>Relatori:</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2400" b="0" i="0" u="none" strike="noStrike" kern="1200" cap="none" spc="0" normalizeH="0" baseline="0" noProof="0" dirty="0">
                <a:ln>
                  <a:noFill/>
                </a:ln>
                <a:solidFill>
                  <a:srgbClr val="FFFFFF"/>
                </a:solidFill>
                <a:effectLst/>
                <a:uLnTx/>
                <a:uFillTx/>
                <a:latin typeface="Poppins"/>
                <a:ea typeface="+mn-ea"/>
                <a:cs typeface="+mn-cs"/>
              </a:rPr>
              <a:t>Prof. Massimo Sorli</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2400" b="0" i="0" u="none" strike="noStrike" kern="1200" cap="none" spc="0" normalizeH="0" baseline="0" noProof="0" dirty="0">
                <a:ln>
                  <a:noFill/>
                </a:ln>
                <a:solidFill>
                  <a:srgbClr val="FFFFFF"/>
                </a:solidFill>
                <a:effectLst/>
                <a:uLnTx/>
                <a:uFillTx/>
                <a:latin typeface="Poppins"/>
                <a:ea typeface="+mn-ea"/>
                <a:cs typeface="+mn-cs"/>
              </a:rPr>
              <a:t>Prof. Andrea De Martin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2400" b="0" i="0" u="none" strike="noStrike" kern="1200" cap="none" spc="0" normalizeH="0" baseline="0" noProof="0" dirty="0">
                <a:ln>
                  <a:noFill/>
                </a:ln>
                <a:solidFill>
                  <a:srgbClr val="FFFFFF"/>
                </a:solidFill>
                <a:effectLst/>
                <a:uLnTx/>
                <a:uFillTx/>
                <a:latin typeface="Poppins"/>
                <a:ea typeface="+mn-ea"/>
                <a:cs typeface="+mn-cs"/>
              </a:rPr>
              <a:t>Prof. Antonio Carlo Bertolino</a:t>
            </a:r>
          </a:p>
        </p:txBody>
      </p:sp>
    </p:spTree>
    <p:extLst>
      <p:ext uri="{BB962C8B-B14F-4D97-AF65-F5344CB8AC3E}">
        <p14:creationId xmlns:p14="http://schemas.microsoft.com/office/powerpoint/2010/main" val="166040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Implementazione su </a:t>
            </a:r>
            <a:r>
              <a:rPr lang="it-IT" dirty="0" err="1"/>
              <a:t>Simulink</a:t>
            </a:r>
            <a:endParaRPr lang="it-IT" dirty="0"/>
          </a:p>
        </p:txBody>
      </p:sp>
      <p:sp>
        <p:nvSpPr>
          <p:cNvPr id="2" name="Rettangolo con angoli arrotondati 1">
            <a:extLst>
              <a:ext uri="{FF2B5EF4-FFF2-40B4-BE49-F238E27FC236}">
                <a16:creationId xmlns:a16="http://schemas.microsoft.com/office/drawing/2014/main" id="{40413DCD-D788-B023-69BE-87C79FB76120}"/>
              </a:ext>
            </a:extLst>
          </p:cNvPr>
          <p:cNvSpPr/>
          <p:nvPr/>
        </p:nvSpPr>
        <p:spPr bwMode="auto">
          <a:xfrm>
            <a:off x="7125303" y="2423577"/>
            <a:ext cx="1871868" cy="824972"/>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asellaDiTesto 2">
            <a:extLst>
              <a:ext uri="{FF2B5EF4-FFF2-40B4-BE49-F238E27FC236}">
                <a16:creationId xmlns:a16="http://schemas.microsoft.com/office/drawing/2014/main" id="{F5A62159-09AD-A74B-3341-6B82CD9AFF8C}"/>
              </a:ext>
            </a:extLst>
          </p:cNvPr>
          <p:cNvSpPr txBox="1"/>
          <p:nvPr/>
        </p:nvSpPr>
        <p:spPr>
          <a:xfrm>
            <a:off x="7172847" y="2501652"/>
            <a:ext cx="1798983" cy="646331"/>
          </a:xfrm>
          <a:prstGeom prst="rect">
            <a:avLst/>
          </a:prstGeom>
          <a:noFill/>
        </p:spPr>
        <p:txBody>
          <a:bodyPr wrap="square" rtlCol="0">
            <a:spAutoFit/>
          </a:bodyPr>
          <a:lstStyle/>
          <a:p>
            <a:pPr algn="ctr"/>
            <a:r>
              <a:rPr lang="it-IT" dirty="0"/>
              <a:t>Dinamica sfera interna</a:t>
            </a:r>
          </a:p>
        </p:txBody>
      </p:sp>
      <p:sp>
        <p:nvSpPr>
          <p:cNvPr id="6" name="Rettangolo con angoli arrotondati 5">
            <a:extLst>
              <a:ext uri="{FF2B5EF4-FFF2-40B4-BE49-F238E27FC236}">
                <a16:creationId xmlns:a16="http://schemas.microsoft.com/office/drawing/2014/main" id="{F7D0B3CC-1B10-55B7-D6EC-F7708A0FB1FD}"/>
              </a:ext>
            </a:extLst>
          </p:cNvPr>
          <p:cNvSpPr/>
          <p:nvPr/>
        </p:nvSpPr>
        <p:spPr bwMode="auto">
          <a:xfrm>
            <a:off x="7163970" y="3399343"/>
            <a:ext cx="1871868" cy="797375"/>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CasellaDiTesto 10">
            <a:extLst>
              <a:ext uri="{FF2B5EF4-FFF2-40B4-BE49-F238E27FC236}">
                <a16:creationId xmlns:a16="http://schemas.microsoft.com/office/drawing/2014/main" id="{083198E2-0A05-1905-20D3-4267EEC7025D}"/>
              </a:ext>
            </a:extLst>
          </p:cNvPr>
          <p:cNvSpPr txBox="1"/>
          <p:nvPr/>
        </p:nvSpPr>
        <p:spPr>
          <a:xfrm>
            <a:off x="7212269" y="3474535"/>
            <a:ext cx="1798983" cy="646331"/>
          </a:xfrm>
          <a:prstGeom prst="rect">
            <a:avLst/>
          </a:prstGeom>
          <a:noFill/>
        </p:spPr>
        <p:txBody>
          <a:bodyPr wrap="square" rtlCol="0">
            <a:spAutoFit/>
          </a:bodyPr>
          <a:lstStyle/>
          <a:p>
            <a:pPr algn="ctr"/>
            <a:r>
              <a:rPr lang="it-IT" dirty="0"/>
              <a:t>Dinamica sfera esterna</a:t>
            </a:r>
          </a:p>
        </p:txBody>
      </p:sp>
      <p:sp>
        <p:nvSpPr>
          <p:cNvPr id="12" name="Rettangolo con angoli arrotondati 11">
            <a:extLst>
              <a:ext uri="{FF2B5EF4-FFF2-40B4-BE49-F238E27FC236}">
                <a16:creationId xmlns:a16="http://schemas.microsoft.com/office/drawing/2014/main" id="{72551DAA-7E47-F26E-A64A-9EDA7E741163}"/>
              </a:ext>
            </a:extLst>
          </p:cNvPr>
          <p:cNvSpPr/>
          <p:nvPr/>
        </p:nvSpPr>
        <p:spPr bwMode="auto">
          <a:xfrm>
            <a:off x="9655840" y="2899817"/>
            <a:ext cx="1709706" cy="649144"/>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13" name="CasellaDiTesto 12">
            <a:extLst>
              <a:ext uri="{FF2B5EF4-FFF2-40B4-BE49-F238E27FC236}">
                <a16:creationId xmlns:a16="http://schemas.microsoft.com/office/drawing/2014/main" id="{14640F05-B9D3-7BD1-0513-2EAB21B54C3E}"/>
              </a:ext>
            </a:extLst>
          </p:cNvPr>
          <p:cNvSpPr txBox="1"/>
          <p:nvPr/>
        </p:nvSpPr>
        <p:spPr>
          <a:xfrm>
            <a:off x="9629556" y="3043963"/>
            <a:ext cx="1798983" cy="369332"/>
          </a:xfrm>
          <a:prstGeom prst="rect">
            <a:avLst/>
          </a:prstGeom>
          <a:noFill/>
        </p:spPr>
        <p:txBody>
          <a:bodyPr wrap="square" rtlCol="0">
            <a:spAutoFit/>
          </a:bodyPr>
          <a:lstStyle/>
          <a:p>
            <a:pPr algn="ctr"/>
            <a:r>
              <a:rPr lang="it-IT" dirty="0"/>
              <a:t>Contatto</a:t>
            </a:r>
          </a:p>
        </p:txBody>
      </p:sp>
      <p:sp>
        <p:nvSpPr>
          <p:cNvPr id="14" name="Triangolo isoscele 13">
            <a:extLst>
              <a:ext uri="{FF2B5EF4-FFF2-40B4-BE49-F238E27FC236}">
                <a16:creationId xmlns:a16="http://schemas.microsoft.com/office/drawing/2014/main" id="{386245DC-EA0A-0BBE-6218-F362CF83FB7A}"/>
              </a:ext>
            </a:extLst>
          </p:cNvPr>
          <p:cNvSpPr/>
          <p:nvPr/>
        </p:nvSpPr>
        <p:spPr bwMode="auto">
          <a:xfrm>
            <a:off x="1930074" y="3897172"/>
            <a:ext cx="318052" cy="96717"/>
          </a:xfrm>
          <a:prstGeom prst="triangl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algn="ctr"/>
            <a:endParaRPr lang="it-IT"/>
          </a:p>
        </p:txBody>
      </p:sp>
      <p:sp>
        <p:nvSpPr>
          <p:cNvPr id="16" name="Triangolo isoscele 15">
            <a:extLst>
              <a:ext uri="{FF2B5EF4-FFF2-40B4-BE49-F238E27FC236}">
                <a16:creationId xmlns:a16="http://schemas.microsoft.com/office/drawing/2014/main" id="{B2EBF0FC-81E6-1B9A-EF5B-7EE1CC9F9534}"/>
              </a:ext>
            </a:extLst>
          </p:cNvPr>
          <p:cNvSpPr/>
          <p:nvPr/>
        </p:nvSpPr>
        <p:spPr bwMode="auto">
          <a:xfrm rot="5400000">
            <a:off x="5958814" y="3330357"/>
            <a:ext cx="387520" cy="450044"/>
          </a:xfrm>
          <a:prstGeom prst="triangle">
            <a:avLst/>
          </a:prstGeom>
          <a:solidFill>
            <a:srgbClr val="FFFFFF"/>
          </a:solidFill>
          <a:ln w="19050">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a:p>
        </p:txBody>
      </p:sp>
      <p:sp>
        <p:nvSpPr>
          <p:cNvPr id="18" name="CasellaDiTesto 17">
            <a:extLst>
              <a:ext uri="{FF2B5EF4-FFF2-40B4-BE49-F238E27FC236}">
                <a16:creationId xmlns:a16="http://schemas.microsoft.com/office/drawing/2014/main" id="{9DC2F399-2C63-5AC6-DB02-07112922176A}"/>
              </a:ext>
            </a:extLst>
          </p:cNvPr>
          <p:cNvSpPr txBox="1"/>
          <p:nvPr/>
        </p:nvSpPr>
        <p:spPr>
          <a:xfrm>
            <a:off x="5866424" y="3366126"/>
            <a:ext cx="417102" cy="338554"/>
          </a:xfrm>
          <a:prstGeom prst="rect">
            <a:avLst/>
          </a:prstGeom>
          <a:noFill/>
        </p:spPr>
        <p:txBody>
          <a:bodyPr wrap="square" rtlCol="0">
            <a:spAutoFit/>
          </a:bodyPr>
          <a:lstStyle/>
          <a:p>
            <a:r>
              <a:rPr lang="it-IT" sz="1600" dirty="0">
                <a:latin typeface="Tahoma" panose="020B0604030504040204" pitchFamily="34" charset="0"/>
                <a:ea typeface="Tahoma" panose="020B0604030504040204" pitchFamily="34" charset="0"/>
                <a:cs typeface="Tahoma" panose="020B0604030504040204" pitchFamily="34" charset="0"/>
              </a:rPr>
              <a:t>-1</a:t>
            </a:r>
          </a:p>
        </p:txBody>
      </p:sp>
      <p:cxnSp>
        <p:nvCxnSpPr>
          <p:cNvPr id="21" name="Connettore 2 20">
            <a:extLst>
              <a:ext uri="{FF2B5EF4-FFF2-40B4-BE49-F238E27FC236}">
                <a16:creationId xmlns:a16="http://schemas.microsoft.com/office/drawing/2014/main" id="{AF1A52A2-3085-40C2-5974-366A33232411}"/>
              </a:ext>
            </a:extLst>
          </p:cNvPr>
          <p:cNvCxnSpPr>
            <a:cxnSpLocks/>
          </p:cNvCxnSpPr>
          <p:nvPr/>
        </p:nvCxnSpPr>
        <p:spPr>
          <a:xfrm>
            <a:off x="6370561" y="3558100"/>
            <a:ext cx="802286"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23168437-0A79-E515-D200-AEA069ECA32A}"/>
              </a:ext>
            </a:extLst>
          </p:cNvPr>
          <p:cNvCxnSpPr/>
          <p:nvPr/>
        </p:nvCxnSpPr>
        <p:spPr>
          <a:xfrm>
            <a:off x="6377596" y="4017352"/>
            <a:ext cx="802286"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1C46C31D-0913-AA21-3E7E-6E3BBFDB44AC}"/>
              </a:ext>
            </a:extLst>
          </p:cNvPr>
          <p:cNvCxnSpPr>
            <a:cxnSpLocks/>
            <a:stCxn id="2" idx="3"/>
          </p:cNvCxnSpPr>
          <p:nvPr/>
        </p:nvCxnSpPr>
        <p:spPr>
          <a:xfrm>
            <a:off x="8997171" y="2836063"/>
            <a:ext cx="658669" cy="202974"/>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834B93E5-C9D9-B14E-DA22-E46CA14C3E01}"/>
              </a:ext>
            </a:extLst>
          </p:cNvPr>
          <p:cNvCxnSpPr>
            <a:cxnSpLocks/>
          </p:cNvCxnSpPr>
          <p:nvPr/>
        </p:nvCxnSpPr>
        <p:spPr>
          <a:xfrm flipV="1">
            <a:off x="9035838" y="3399343"/>
            <a:ext cx="620002" cy="242108"/>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FED4BD5-28BE-7C85-2ABE-F7EACEEC28DB}"/>
              </a:ext>
            </a:extLst>
          </p:cNvPr>
          <p:cNvCxnSpPr>
            <a:cxnSpLocks/>
          </p:cNvCxnSpPr>
          <p:nvPr/>
        </p:nvCxnSpPr>
        <p:spPr>
          <a:xfrm>
            <a:off x="5124842" y="2576666"/>
            <a:ext cx="2022281"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C7D53289-05E9-88E3-A1C9-659819040EEB}"/>
              </a:ext>
            </a:extLst>
          </p:cNvPr>
          <p:cNvCxnSpPr>
            <a:cxnSpLocks/>
          </p:cNvCxnSpPr>
          <p:nvPr/>
        </p:nvCxnSpPr>
        <p:spPr>
          <a:xfrm>
            <a:off x="5464972" y="2989143"/>
            <a:ext cx="1660331"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E1AA9B8-A75D-36B3-0D06-F36142C52151}"/>
              </a:ext>
            </a:extLst>
          </p:cNvPr>
          <p:cNvCxnSpPr>
            <a:cxnSpLocks/>
          </p:cNvCxnSpPr>
          <p:nvPr/>
        </p:nvCxnSpPr>
        <p:spPr>
          <a:xfrm>
            <a:off x="11365546" y="3009466"/>
            <a:ext cx="3875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EFBB7E0A-93A1-97F7-0E56-785D064704DB}"/>
              </a:ext>
            </a:extLst>
          </p:cNvPr>
          <p:cNvCxnSpPr>
            <a:cxnSpLocks/>
          </p:cNvCxnSpPr>
          <p:nvPr/>
        </p:nvCxnSpPr>
        <p:spPr>
          <a:xfrm>
            <a:off x="11363377" y="3282476"/>
            <a:ext cx="20083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B8F300E4-BAEB-C771-6E45-27E8AAAB0983}"/>
              </a:ext>
            </a:extLst>
          </p:cNvPr>
          <p:cNvCxnSpPr>
            <a:cxnSpLocks/>
          </p:cNvCxnSpPr>
          <p:nvPr/>
        </p:nvCxnSpPr>
        <p:spPr>
          <a:xfrm>
            <a:off x="5157601" y="3566330"/>
            <a:ext cx="7699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7D0616AE-9064-274F-6347-1B3228B95A1C}"/>
              </a:ext>
            </a:extLst>
          </p:cNvPr>
          <p:cNvCxnSpPr>
            <a:cxnSpLocks/>
          </p:cNvCxnSpPr>
          <p:nvPr/>
        </p:nvCxnSpPr>
        <p:spPr>
          <a:xfrm>
            <a:off x="5464972" y="4015371"/>
            <a:ext cx="487229" cy="111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EBBA1893-9336-5195-1FBD-61ADCDEE9294}"/>
              </a:ext>
            </a:extLst>
          </p:cNvPr>
          <p:cNvCxnSpPr>
            <a:cxnSpLocks/>
          </p:cNvCxnSpPr>
          <p:nvPr/>
        </p:nvCxnSpPr>
        <p:spPr>
          <a:xfrm>
            <a:off x="11564212" y="3273499"/>
            <a:ext cx="0" cy="245140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E2DDC208-18DE-678C-0CA5-2E5D5BC0B64E}"/>
              </a:ext>
            </a:extLst>
          </p:cNvPr>
          <p:cNvCxnSpPr>
            <a:cxnSpLocks/>
          </p:cNvCxnSpPr>
          <p:nvPr/>
        </p:nvCxnSpPr>
        <p:spPr>
          <a:xfrm>
            <a:off x="5473520" y="5724907"/>
            <a:ext cx="609528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1068C2BC-C1E2-69A9-2787-39EE4711377E}"/>
              </a:ext>
            </a:extLst>
          </p:cNvPr>
          <p:cNvCxnSpPr>
            <a:cxnSpLocks/>
          </p:cNvCxnSpPr>
          <p:nvPr/>
        </p:nvCxnSpPr>
        <p:spPr>
          <a:xfrm>
            <a:off x="11766037" y="2994226"/>
            <a:ext cx="0" cy="29313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A905FD92-774E-3CA5-5F63-C5BF8390939C}"/>
              </a:ext>
            </a:extLst>
          </p:cNvPr>
          <p:cNvCxnSpPr>
            <a:cxnSpLocks/>
          </p:cNvCxnSpPr>
          <p:nvPr/>
        </p:nvCxnSpPr>
        <p:spPr>
          <a:xfrm>
            <a:off x="5124842" y="5916496"/>
            <a:ext cx="666010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E3673196-7FAF-2CA9-6F23-0CBC9921BECE}"/>
              </a:ext>
            </a:extLst>
          </p:cNvPr>
          <p:cNvCxnSpPr>
            <a:cxnSpLocks/>
          </p:cNvCxnSpPr>
          <p:nvPr/>
        </p:nvCxnSpPr>
        <p:spPr>
          <a:xfrm>
            <a:off x="5478110" y="2989143"/>
            <a:ext cx="8786" cy="274601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3FBE6B33-9CEB-8E1F-5166-B520B79060CF}"/>
              </a:ext>
            </a:extLst>
          </p:cNvPr>
          <p:cNvCxnSpPr>
            <a:cxnSpLocks/>
          </p:cNvCxnSpPr>
          <p:nvPr/>
        </p:nvCxnSpPr>
        <p:spPr>
          <a:xfrm>
            <a:off x="5124842" y="2563204"/>
            <a:ext cx="0" cy="33623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CasellaDiTesto 54">
            <a:extLst>
              <a:ext uri="{FF2B5EF4-FFF2-40B4-BE49-F238E27FC236}">
                <a16:creationId xmlns:a16="http://schemas.microsoft.com/office/drawing/2014/main" id="{6A3760CC-8ABF-75B8-7842-C83DC33415DC}"/>
              </a:ext>
            </a:extLst>
          </p:cNvPr>
          <p:cNvSpPr txBox="1"/>
          <p:nvPr/>
        </p:nvSpPr>
        <p:spPr>
          <a:xfrm>
            <a:off x="9218861" y="2417665"/>
            <a:ext cx="873957"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PosIN</a:t>
            </a: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56" name="CasellaDiTesto 55">
            <a:extLst>
              <a:ext uri="{FF2B5EF4-FFF2-40B4-BE49-F238E27FC236}">
                <a16:creationId xmlns:a16="http://schemas.microsoft.com/office/drawing/2014/main" id="{94078051-B9F5-C570-052E-9E63DBCFE296}"/>
              </a:ext>
            </a:extLst>
          </p:cNvPr>
          <p:cNvSpPr txBox="1"/>
          <p:nvPr/>
        </p:nvSpPr>
        <p:spPr>
          <a:xfrm>
            <a:off x="9436329" y="3783293"/>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PosOUT</a:t>
            </a: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57" name="CasellaDiTesto 56">
            <a:extLst>
              <a:ext uri="{FF2B5EF4-FFF2-40B4-BE49-F238E27FC236}">
                <a16:creationId xmlns:a16="http://schemas.microsoft.com/office/drawing/2014/main" id="{E916FCD8-A848-EE17-BA44-AADAE458DBDB}"/>
              </a:ext>
            </a:extLst>
          </p:cNvPr>
          <p:cNvSpPr txBox="1"/>
          <p:nvPr/>
        </p:nvSpPr>
        <p:spPr>
          <a:xfrm>
            <a:off x="11189212" y="3545420"/>
            <a:ext cx="412292" cy="400110"/>
          </a:xfrm>
          <a:prstGeom prst="rect">
            <a:avLst/>
          </a:prstGeom>
          <a:noFill/>
        </p:spPr>
        <p:txBody>
          <a:bodyPr wrap="square" rtlCol="0">
            <a:spAutoFit/>
          </a:bodyPr>
          <a:lstStyle/>
          <a:p>
            <a:r>
              <a:rPr lang="it-IT" sz="2000" dirty="0">
                <a:latin typeface="Tahoma" panose="020B0604030504040204" pitchFamily="34" charset="0"/>
                <a:ea typeface="Tahoma" panose="020B0604030504040204" pitchFamily="34" charset="0"/>
                <a:cs typeface="Tahoma" panose="020B0604030504040204" pitchFamily="34" charset="0"/>
              </a:rPr>
              <a:t>F</a:t>
            </a:r>
            <a:r>
              <a:rPr lang="it-IT" sz="2000" baseline="-25000" dirty="0">
                <a:latin typeface="Tahoma" panose="020B0604030504040204" pitchFamily="34" charset="0"/>
                <a:ea typeface="Tahoma" panose="020B0604030504040204" pitchFamily="34" charset="0"/>
                <a:cs typeface="Tahoma" panose="020B0604030504040204" pitchFamily="34" charset="0"/>
              </a:rPr>
              <a:t>n</a:t>
            </a:r>
          </a:p>
        </p:txBody>
      </p:sp>
      <p:sp>
        <p:nvSpPr>
          <p:cNvPr id="58" name="CasellaDiTesto 57">
            <a:extLst>
              <a:ext uri="{FF2B5EF4-FFF2-40B4-BE49-F238E27FC236}">
                <a16:creationId xmlns:a16="http://schemas.microsoft.com/office/drawing/2014/main" id="{0864B2A4-D89C-3AC7-B4FF-AEE9626788CA}"/>
              </a:ext>
            </a:extLst>
          </p:cNvPr>
          <p:cNvSpPr txBox="1"/>
          <p:nvPr/>
        </p:nvSpPr>
        <p:spPr>
          <a:xfrm>
            <a:off x="11391830" y="2563204"/>
            <a:ext cx="570669"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attr</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89" name="Triangolo isoscele 88">
            <a:extLst>
              <a:ext uri="{FF2B5EF4-FFF2-40B4-BE49-F238E27FC236}">
                <a16:creationId xmlns:a16="http://schemas.microsoft.com/office/drawing/2014/main" id="{3112A14B-EBF2-E712-CE49-2D0A24F59017}"/>
              </a:ext>
            </a:extLst>
          </p:cNvPr>
          <p:cNvSpPr/>
          <p:nvPr/>
        </p:nvSpPr>
        <p:spPr bwMode="auto">
          <a:xfrm rot="5400000">
            <a:off x="5983463" y="3790349"/>
            <a:ext cx="387520" cy="450044"/>
          </a:xfrm>
          <a:prstGeom prst="triangle">
            <a:avLst/>
          </a:prstGeom>
          <a:solidFill>
            <a:srgbClr val="FFFFFF"/>
          </a:solidFill>
          <a:ln w="19050">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a:p>
        </p:txBody>
      </p:sp>
      <p:sp>
        <p:nvSpPr>
          <p:cNvPr id="90" name="CasellaDiTesto 89">
            <a:extLst>
              <a:ext uri="{FF2B5EF4-FFF2-40B4-BE49-F238E27FC236}">
                <a16:creationId xmlns:a16="http://schemas.microsoft.com/office/drawing/2014/main" id="{EA27F073-50B7-4AE0-CEA4-A21188409204}"/>
              </a:ext>
            </a:extLst>
          </p:cNvPr>
          <p:cNvSpPr txBox="1"/>
          <p:nvPr/>
        </p:nvSpPr>
        <p:spPr>
          <a:xfrm>
            <a:off x="5891073" y="3826118"/>
            <a:ext cx="417102" cy="338554"/>
          </a:xfrm>
          <a:prstGeom prst="rect">
            <a:avLst/>
          </a:prstGeom>
          <a:noFill/>
        </p:spPr>
        <p:txBody>
          <a:bodyPr wrap="square" rtlCol="0">
            <a:spAutoFit/>
          </a:bodyPr>
          <a:lstStyle/>
          <a:p>
            <a:r>
              <a:rPr lang="it-IT" sz="1600" dirty="0">
                <a:latin typeface="Tahoma" panose="020B0604030504040204" pitchFamily="34" charset="0"/>
                <a:ea typeface="Tahoma" panose="020B0604030504040204" pitchFamily="34" charset="0"/>
                <a:cs typeface="Tahoma" panose="020B0604030504040204" pitchFamily="34" charset="0"/>
              </a:rPr>
              <a:t>-1</a:t>
            </a:r>
          </a:p>
        </p:txBody>
      </p:sp>
      <p:sp>
        <p:nvSpPr>
          <p:cNvPr id="96" name="Rettangolo con angoli arrotondati 95">
            <a:extLst>
              <a:ext uri="{FF2B5EF4-FFF2-40B4-BE49-F238E27FC236}">
                <a16:creationId xmlns:a16="http://schemas.microsoft.com/office/drawing/2014/main" id="{C53CF8FF-6945-34ED-3E50-1F8A677B2178}"/>
              </a:ext>
            </a:extLst>
          </p:cNvPr>
          <p:cNvSpPr/>
          <p:nvPr/>
        </p:nvSpPr>
        <p:spPr bwMode="auto">
          <a:xfrm>
            <a:off x="2628137" y="1301190"/>
            <a:ext cx="1871868" cy="797375"/>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97" name="CasellaDiTesto 96">
            <a:extLst>
              <a:ext uri="{FF2B5EF4-FFF2-40B4-BE49-F238E27FC236}">
                <a16:creationId xmlns:a16="http://schemas.microsoft.com/office/drawing/2014/main" id="{A72AFB76-DE68-5C46-8A96-6A418577C04D}"/>
              </a:ext>
            </a:extLst>
          </p:cNvPr>
          <p:cNvSpPr txBox="1"/>
          <p:nvPr/>
        </p:nvSpPr>
        <p:spPr>
          <a:xfrm>
            <a:off x="2657511" y="1376711"/>
            <a:ext cx="1798983" cy="646331"/>
          </a:xfrm>
          <a:prstGeom prst="rect">
            <a:avLst/>
          </a:prstGeom>
          <a:noFill/>
        </p:spPr>
        <p:txBody>
          <a:bodyPr wrap="square" rtlCol="0">
            <a:spAutoFit/>
          </a:bodyPr>
          <a:lstStyle/>
          <a:p>
            <a:pPr algn="ctr"/>
            <a:r>
              <a:rPr lang="it-IT" dirty="0"/>
              <a:t>Superficie di volo</a:t>
            </a:r>
          </a:p>
        </p:txBody>
      </p:sp>
      <p:sp>
        <p:nvSpPr>
          <p:cNvPr id="98" name="Rettangolo con angoli arrotondati 97">
            <a:extLst>
              <a:ext uri="{FF2B5EF4-FFF2-40B4-BE49-F238E27FC236}">
                <a16:creationId xmlns:a16="http://schemas.microsoft.com/office/drawing/2014/main" id="{37EEFFA0-0FBB-88FE-AF70-1A00D83722FF}"/>
              </a:ext>
            </a:extLst>
          </p:cNvPr>
          <p:cNvSpPr/>
          <p:nvPr/>
        </p:nvSpPr>
        <p:spPr bwMode="auto">
          <a:xfrm>
            <a:off x="814380" y="4196718"/>
            <a:ext cx="1871868" cy="797375"/>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99" name="CasellaDiTesto 98">
            <a:extLst>
              <a:ext uri="{FF2B5EF4-FFF2-40B4-BE49-F238E27FC236}">
                <a16:creationId xmlns:a16="http://schemas.microsoft.com/office/drawing/2014/main" id="{89216B77-3DF7-4381-8991-49B16CC7F365}"/>
              </a:ext>
            </a:extLst>
          </p:cNvPr>
          <p:cNvSpPr txBox="1"/>
          <p:nvPr/>
        </p:nvSpPr>
        <p:spPr>
          <a:xfrm>
            <a:off x="858704" y="4272241"/>
            <a:ext cx="1798983" cy="646331"/>
          </a:xfrm>
          <a:prstGeom prst="rect">
            <a:avLst/>
          </a:prstGeom>
          <a:noFill/>
        </p:spPr>
        <p:txBody>
          <a:bodyPr wrap="square" rtlCol="0">
            <a:spAutoFit/>
          </a:bodyPr>
          <a:lstStyle/>
          <a:p>
            <a:pPr algn="ctr"/>
            <a:r>
              <a:rPr lang="it-IT" dirty="0"/>
              <a:t>Sistema di attuazione</a:t>
            </a:r>
          </a:p>
        </p:txBody>
      </p:sp>
      <p:cxnSp>
        <p:nvCxnSpPr>
          <p:cNvPr id="100" name="Connettore 2 99">
            <a:extLst>
              <a:ext uri="{FF2B5EF4-FFF2-40B4-BE49-F238E27FC236}">
                <a16:creationId xmlns:a16="http://schemas.microsoft.com/office/drawing/2014/main" id="{636AB44A-5AE8-19E3-E4FF-B532332D5CB1}"/>
              </a:ext>
            </a:extLst>
          </p:cNvPr>
          <p:cNvCxnSpPr>
            <a:cxnSpLocks/>
          </p:cNvCxnSpPr>
          <p:nvPr/>
        </p:nvCxnSpPr>
        <p:spPr>
          <a:xfrm flipV="1">
            <a:off x="8110028" y="4196718"/>
            <a:ext cx="0" cy="409774"/>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6" name="Connettore 2 105">
            <a:extLst>
              <a:ext uri="{FF2B5EF4-FFF2-40B4-BE49-F238E27FC236}">
                <a16:creationId xmlns:a16="http://schemas.microsoft.com/office/drawing/2014/main" id="{1DA94114-F94D-7C9F-9EA3-0973D1A186F3}"/>
              </a:ext>
            </a:extLst>
          </p:cNvPr>
          <p:cNvCxnSpPr>
            <a:cxnSpLocks/>
          </p:cNvCxnSpPr>
          <p:nvPr/>
        </p:nvCxnSpPr>
        <p:spPr>
          <a:xfrm>
            <a:off x="142240" y="4417845"/>
            <a:ext cx="668199"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7" name="Connettore 2 106">
            <a:extLst>
              <a:ext uri="{FF2B5EF4-FFF2-40B4-BE49-F238E27FC236}">
                <a16:creationId xmlns:a16="http://schemas.microsoft.com/office/drawing/2014/main" id="{DC760F1C-2D25-0404-8E0F-A0D7BD70D8EA}"/>
              </a:ext>
            </a:extLst>
          </p:cNvPr>
          <p:cNvCxnSpPr>
            <a:cxnSpLocks/>
          </p:cNvCxnSpPr>
          <p:nvPr/>
        </p:nvCxnSpPr>
        <p:spPr>
          <a:xfrm>
            <a:off x="142240" y="4783605"/>
            <a:ext cx="660046"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8" name="Connettore 2 107">
            <a:extLst>
              <a:ext uri="{FF2B5EF4-FFF2-40B4-BE49-F238E27FC236}">
                <a16:creationId xmlns:a16="http://schemas.microsoft.com/office/drawing/2014/main" id="{A4F1B4B1-7860-778C-36B9-B0171810AE5E}"/>
              </a:ext>
            </a:extLst>
          </p:cNvPr>
          <p:cNvCxnSpPr/>
          <p:nvPr/>
        </p:nvCxnSpPr>
        <p:spPr>
          <a:xfrm>
            <a:off x="1825851" y="1696595"/>
            <a:ext cx="802286" cy="0"/>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EB8B7E22-C395-D90C-DC7F-F55F9D49C27F}"/>
              </a:ext>
            </a:extLst>
          </p:cNvPr>
          <p:cNvCxnSpPr>
            <a:cxnSpLocks/>
          </p:cNvCxnSpPr>
          <p:nvPr/>
        </p:nvCxnSpPr>
        <p:spPr>
          <a:xfrm>
            <a:off x="7971789" y="1721511"/>
            <a:ext cx="0" cy="705008"/>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12" name="CasellaDiTesto 111">
            <a:extLst>
              <a:ext uri="{FF2B5EF4-FFF2-40B4-BE49-F238E27FC236}">
                <a16:creationId xmlns:a16="http://schemas.microsoft.com/office/drawing/2014/main" id="{9E0B6F03-42D1-EE5A-E31B-E554EC67A5F7}"/>
              </a:ext>
            </a:extLst>
          </p:cNvPr>
          <p:cNvSpPr txBox="1"/>
          <p:nvPr/>
        </p:nvSpPr>
        <p:spPr>
          <a:xfrm>
            <a:off x="1784358" y="1215339"/>
            <a:ext cx="662215"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aero</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114" name="CasellaDiTesto 113">
            <a:extLst>
              <a:ext uri="{FF2B5EF4-FFF2-40B4-BE49-F238E27FC236}">
                <a16:creationId xmlns:a16="http://schemas.microsoft.com/office/drawing/2014/main" id="{26EC0ADB-1784-158A-4DE8-4EBF48ED31E0}"/>
              </a:ext>
            </a:extLst>
          </p:cNvPr>
          <p:cNvSpPr txBox="1"/>
          <p:nvPr/>
        </p:nvSpPr>
        <p:spPr>
          <a:xfrm>
            <a:off x="47265" y="4831799"/>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a:t>
            </a:r>
            <a:r>
              <a:rPr lang="it-IT" sz="2000" baseline="-25000" dirty="0" err="1">
                <a:latin typeface="Tahoma" panose="020B0604030504040204" pitchFamily="34" charset="0"/>
                <a:ea typeface="Tahoma" panose="020B0604030504040204" pitchFamily="34" charset="0"/>
                <a:cs typeface="Tahoma" panose="020B0604030504040204" pitchFamily="34" charset="0"/>
              </a:rPr>
              <a:t>OUT</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115" name="CasellaDiTesto 114">
            <a:extLst>
              <a:ext uri="{FF2B5EF4-FFF2-40B4-BE49-F238E27FC236}">
                <a16:creationId xmlns:a16="http://schemas.microsoft.com/office/drawing/2014/main" id="{BABB0AA3-DFC6-D7A6-8E14-52D233DB8CBA}"/>
              </a:ext>
            </a:extLst>
          </p:cNvPr>
          <p:cNvSpPr txBox="1"/>
          <p:nvPr/>
        </p:nvSpPr>
        <p:spPr>
          <a:xfrm>
            <a:off x="186630" y="3931554"/>
            <a:ext cx="1071640" cy="400110"/>
          </a:xfrm>
          <a:prstGeom prst="rect">
            <a:avLst/>
          </a:prstGeom>
          <a:noFill/>
        </p:spPr>
        <p:txBody>
          <a:bodyPr wrap="square" rtlCol="0">
            <a:spAutoFit/>
          </a:bodyPr>
          <a:lstStyle/>
          <a:p>
            <a:r>
              <a:rPr lang="it-IT" sz="2000" dirty="0">
                <a:latin typeface="Tahoma" panose="020B0604030504040204" pitchFamily="34" charset="0"/>
                <a:ea typeface="Tahoma" panose="020B0604030504040204" pitchFamily="34" charset="0"/>
                <a:cs typeface="Tahoma" panose="020B0604030504040204" pitchFamily="34" charset="0"/>
              </a:rPr>
              <a:t>X</a:t>
            </a:r>
            <a:r>
              <a:rPr lang="it-IT" sz="2000" baseline="-25000" dirty="0">
                <a:latin typeface="Tahoma" panose="020B0604030504040204" pitchFamily="34" charset="0"/>
                <a:ea typeface="Tahoma" panose="020B0604030504040204" pitchFamily="34" charset="0"/>
                <a:cs typeface="Tahoma" panose="020B0604030504040204" pitchFamily="34" charset="0"/>
              </a:rPr>
              <a:t>com</a:t>
            </a:r>
          </a:p>
        </p:txBody>
      </p:sp>
      <p:sp>
        <p:nvSpPr>
          <p:cNvPr id="116" name="Rettangolo con angoli arrotondati 115">
            <a:extLst>
              <a:ext uri="{FF2B5EF4-FFF2-40B4-BE49-F238E27FC236}">
                <a16:creationId xmlns:a16="http://schemas.microsoft.com/office/drawing/2014/main" id="{977AE8C5-3D1C-EF4C-FEAC-0853A44D79C0}"/>
              </a:ext>
            </a:extLst>
          </p:cNvPr>
          <p:cNvSpPr/>
          <p:nvPr/>
        </p:nvSpPr>
        <p:spPr bwMode="auto">
          <a:xfrm>
            <a:off x="5406341" y="1434480"/>
            <a:ext cx="1536590" cy="516644"/>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117" name="CasellaDiTesto 116">
            <a:extLst>
              <a:ext uri="{FF2B5EF4-FFF2-40B4-BE49-F238E27FC236}">
                <a16:creationId xmlns:a16="http://schemas.microsoft.com/office/drawing/2014/main" id="{B3033127-00F6-D0FD-93A4-BEEAA70751AF}"/>
              </a:ext>
            </a:extLst>
          </p:cNvPr>
          <p:cNvSpPr txBox="1"/>
          <p:nvPr/>
        </p:nvSpPr>
        <p:spPr>
          <a:xfrm>
            <a:off x="5428286" y="1421131"/>
            <a:ext cx="1536590" cy="584775"/>
          </a:xfrm>
          <a:prstGeom prst="rect">
            <a:avLst/>
          </a:prstGeom>
          <a:noFill/>
        </p:spPr>
        <p:txBody>
          <a:bodyPr wrap="square" rtlCol="0">
            <a:spAutoFit/>
          </a:bodyPr>
          <a:lstStyle/>
          <a:p>
            <a:pPr algn="ctr"/>
            <a:r>
              <a:rPr lang="it-IT" sz="1600" dirty="0"/>
              <a:t>Molla 3D</a:t>
            </a:r>
          </a:p>
          <a:p>
            <a:pPr algn="ctr"/>
            <a:r>
              <a:rPr lang="it-IT" sz="1600" dirty="0"/>
              <a:t>superficie</a:t>
            </a:r>
          </a:p>
        </p:txBody>
      </p:sp>
      <p:cxnSp>
        <p:nvCxnSpPr>
          <p:cNvPr id="118" name="Connettore diritto 117">
            <a:extLst>
              <a:ext uri="{FF2B5EF4-FFF2-40B4-BE49-F238E27FC236}">
                <a16:creationId xmlns:a16="http://schemas.microsoft.com/office/drawing/2014/main" id="{55D51A13-7F20-E156-DF46-E7DBF58AA3DD}"/>
              </a:ext>
            </a:extLst>
          </p:cNvPr>
          <p:cNvCxnSpPr>
            <a:cxnSpLocks/>
          </p:cNvCxnSpPr>
          <p:nvPr/>
        </p:nvCxnSpPr>
        <p:spPr>
          <a:xfrm>
            <a:off x="6942931" y="1721511"/>
            <a:ext cx="104241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Connettore 2 122">
            <a:extLst>
              <a:ext uri="{FF2B5EF4-FFF2-40B4-BE49-F238E27FC236}">
                <a16:creationId xmlns:a16="http://schemas.microsoft.com/office/drawing/2014/main" id="{D68D1A4A-F213-CB87-40CB-9B05056475DE}"/>
              </a:ext>
            </a:extLst>
          </p:cNvPr>
          <p:cNvCxnSpPr>
            <a:cxnSpLocks/>
          </p:cNvCxnSpPr>
          <p:nvPr/>
        </p:nvCxnSpPr>
        <p:spPr>
          <a:xfrm>
            <a:off x="6174636" y="987387"/>
            <a:ext cx="0" cy="441444"/>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9" name="Connettore 2 128">
            <a:extLst>
              <a:ext uri="{FF2B5EF4-FFF2-40B4-BE49-F238E27FC236}">
                <a16:creationId xmlns:a16="http://schemas.microsoft.com/office/drawing/2014/main" id="{64F93A54-600E-8D0A-9BC6-9FE9B15808FB}"/>
              </a:ext>
            </a:extLst>
          </p:cNvPr>
          <p:cNvCxnSpPr>
            <a:cxnSpLocks/>
            <a:stCxn id="96" idx="3"/>
            <a:endCxn id="117" idx="1"/>
          </p:cNvCxnSpPr>
          <p:nvPr/>
        </p:nvCxnSpPr>
        <p:spPr>
          <a:xfrm>
            <a:off x="4500005" y="1699878"/>
            <a:ext cx="928281" cy="13641"/>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35" name="CasellaDiTesto 134">
            <a:extLst>
              <a:ext uri="{FF2B5EF4-FFF2-40B4-BE49-F238E27FC236}">
                <a16:creationId xmlns:a16="http://schemas.microsoft.com/office/drawing/2014/main" id="{1E8FDBBB-C953-56D4-A8B4-1D1A8719ED12}"/>
              </a:ext>
            </a:extLst>
          </p:cNvPr>
          <p:cNvSpPr txBox="1"/>
          <p:nvPr/>
        </p:nvSpPr>
        <p:spPr>
          <a:xfrm>
            <a:off x="6135006" y="586551"/>
            <a:ext cx="873957"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PosIN</a:t>
            </a:r>
            <a:endParaRPr lang="it-IT" sz="2000" dirty="0">
              <a:latin typeface="Tahoma" panose="020B0604030504040204" pitchFamily="34" charset="0"/>
              <a:ea typeface="Tahoma" panose="020B0604030504040204" pitchFamily="34" charset="0"/>
              <a:cs typeface="Tahoma" panose="020B0604030504040204" pitchFamily="34" charset="0"/>
            </a:endParaRPr>
          </a:p>
        </p:txBody>
      </p:sp>
      <p:cxnSp>
        <p:nvCxnSpPr>
          <p:cNvPr id="136" name="Connettore 2 135">
            <a:extLst>
              <a:ext uri="{FF2B5EF4-FFF2-40B4-BE49-F238E27FC236}">
                <a16:creationId xmlns:a16="http://schemas.microsoft.com/office/drawing/2014/main" id="{757F7785-533F-0206-5C69-52F5F1FCD66B}"/>
              </a:ext>
            </a:extLst>
          </p:cNvPr>
          <p:cNvCxnSpPr>
            <a:cxnSpLocks/>
          </p:cNvCxnSpPr>
          <p:nvPr/>
        </p:nvCxnSpPr>
        <p:spPr>
          <a:xfrm flipV="1">
            <a:off x="3515632" y="2091878"/>
            <a:ext cx="0" cy="409774"/>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38" name="CasellaDiTesto 137">
            <a:extLst>
              <a:ext uri="{FF2B5EF4-FFF2-40B4-BE49-F238E27FC236}">
                <a16:creationId xmlns:a16="http://schemas.microsoft.com/office/drawing/2014/main" id="{54A0C43A-D24A-0D35-105D-AF90A7A34B63}"/>
              </a:ext>
            </a:extLst>
          </p:cNvPr>
          <p:cNvSpPr txBox="1"/>
          <p:nvPr/>
        </p:nvSpPr>
        <p:spPr>
          <a:xfrm>
            <a:off x="7235144" y="1334572"/>
            <a:ext cx="637239"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ms</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139" name="CasellaDiTesto 138">
            <a:extLst>
              <a:ext uri="{FF2B5EF4-FFF2-40B4-BE49-F238E27FC236}">
                <a16:creationId xmlns:a16="http://schemas.microsoft.com/office/drawing/2014/main" id="{838FCD82-6266-BABD-8C2B-A0FA6488CE41}"/>
              </a:ext>
            </a:extLst>
          </p:cNvPr>
          <p:cNvSpPr txBox="1"/>
          <p:nvPr/>
        </p:nvSpPr>
        <p:spPr>
          <a:xfrm>
            <a:off x="2875967" y="2091055"/>
            <a:ext cx="637239"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ms</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140" name="CasellaDiTesto 139">
            <a:extLst>
              <a:ext uri="{FF2B5EF4-FFF2-40B4-BE49-F238E27FC236}">
                <a16:creationId xmlns:a16="http://schemas.microsoft.com/office/drawing/2014/main" id="{01EE9C22-D9F6-910B-72DB-F3A15629B6F8}"/>
              </a:ext>
            </a:extLst>
          </p:cNvPr>
          <p:cNvSpPr txBox="1"/>
          <p:nvPr/>
        </p:nvSpPr>
        <p:spPr>
          <a:xfrm>
            <a:off x="4521950" y="1122841"/>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a:t>
            </a:r>
            <a:r>
              <a:rPr lang="it-IT" sz="2000" baseline="-25000" dirty="0" err="1">
                <a:latin typeface="Tahoma" panose="020B0604030504040204" pitchFamily="34" charset="0"/>
                <a:ea typeface="Tahoma" panose="020B0604030504040204" pitchFamily="34" charset="0"/>
                <a:cs typeface="Tahoma" panose="020B0604030504040204" pitchFamily="34" charset="0"/>
              </a:rPr>
              <a:t>sup</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39" name="Rettangolo con angoli arrotondati 38">
            <a:extLst>
              <a:ext uri="{FF2B5EF4-FFF2-40B4-BE49-F238E27FC236}">
                <a16:creationId xmlns:a16="http://schemas.microsoft.com/office/drawing/2014/main" id="{0682B73C-882E-1AC7-973F-69A46FA7F154}"/>
              </a:ext>
            </a:extLst>
          </p:cNvPr>
          <p:cNvSpPr/>
          <p:nvPr/>
        </p:nvSpPr>
        <p:spPr bwMode="auto">
          <a:xfrm>
            <a:off x="3493687" y="4347629"/>
            <a:ext cx="1536590" cy="516644"/>
          </a:xfrm>
          <a:prstGeom prst="roundRect">
            <a:avLst/>
          </a:prstGeom>
          <a:solidFill>
            <a:srgbClr val="FFFFFF"/>
          </a:solidFill>
          <a:ln w="28575">
            <a:solidFill>
              <a:srgbClr val="000000"/>
            </a:solidFill>
            <a:round/>
            <a:headEnd/>
            <a:tailEnd/>
          </a:ln>
        </p:spPr>
        <p:txBody>
          <a:bodyPr vert="horz" wrap="square" lIns="91440" tIns="45720" rIns="91440" bIns="45720" numCol="1" rtlCol="0" anchor="t" anchorCtr="0" compatLnSpc="1">
            <a:prstTxWarp prst="textNoShape">
              <a:avLst/>
            </a:prstTxWarp>
          </a:bodyPr>
          <a:lstStyle/>
          <a:p>
            <a:pPr algn="ctr"/>
            <a:endParaRPr lang="it-IT" sz="2000" dirty="0">
              <a:latin typeface="Tahoma" panose="020B0604030504040204" pitchFamily="34" charset="0"/>
              <a:ea typeface="Tahoma" panose="020B0604030504040204" pitchFamily="34" charset="0"/>
              <a:cs typeface="Tahoma" panose="020B0604030504040204" pitchFamily="34" charset="0"/>
            </a:endParaRPr>
          </a:p>
        </p:txBody>
      </p:sp>
      <p:sp>
        <p:nvSpPr>
          <p:cNvPr id="41" name="CasellaDiTesto 40">
            <a:extLst>
              <a:ext uri="{FF2B5EF4-FFF2-40B4-BE49-F238E27FC236}">
                <a16:creationId xmlns:a16="http://schemas.microsoft.com/office/drawing/2014/main" id="{C6711AF1-4E95-6B9E-CDB4-E0348740A426}"/>
              </a:ext>
            </a:extLst>
          </p:cNvPr>
          <p:cNvSpPr txBox="1"/>
          <p:nvPr/>
        </p:nvSpPr>
        <p:spPr>
          <a:xfrm>
            <a:off x="3515632" y="4334280"/>
            <a:ext cx="1536590" cy="584775"/>
          </a:xfrm>
          <a:prstGeom prst="rect">
            <a:avLst/>
          </a:prstGeom>
          <a:noFill/>
        </p:spPr>
        <p:txBody>
          <a:bodyPr wrap="square" rtlCol="0">
            <a:spAutoFit/>
          </a:bodyPr>
          <a:lstStyle/>
          <a:p>
            <a:pPr algn="ctr"/>
            <a:r>
              <a:rPr lang="it-IT" sz="1600" dirty="0"/>
              <a:t>Molla 3D</a:t>
            </a:r>
          </a:p>
          <a:p>
            <a:pPr algn="ctr"/>
            <a:r>
              <a:rPr lang="it-IT" sz="1600" dirty="0"/>
              <a:t>attuatore</a:t>
            </a:r>
          </a:p>
        </p:txBody>
      </p:sp>
      <p:cxnSp>
        <p:nvCxnSpPr>
          <p:cNvPr id="61" name="Connettore 2 60">
            <a:extLst>
              <a:ext uri="{FF2B5EF4-FFF2-40B4-BE49-F238E27FC236}">
                <a16:creationId xmlns:a16="http://schemas.microsoft.com/office/drawing/2014/main" id="{8819CF05-8BB7-3A34-10CF-50FB6F4003A3}"/>
              </a:ext>
            </a:extLst>
          </p:cNvPr>
          <p:cNvCxnSpPr>
            <a:cxnSpLocks/>
            <a:endCxn id="39" idx="1"/>
          </p:cNvCxnSpPr>
          <p:nvPr/>
        </p:nvCxnSpPr>
        <p:spPr>
          <a:xfrm>
            <a:off x="2686248" y="4604196"/>
            <a:ext cx="807439" cy="1755"/>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CasellaDiTesto 62">
            <a:extLst>
              <a:ext uri="{FF2B5EF4-FFF2-40B4-BE49-F238E27FC236}">
                <a16:creationId xmlns:a16="http://schemas.microsoft.com/office/drawing/2014/main" id="{89F9F3E1-E4B0-D730-DE84-6CC46BC42B8A}"/>
              </a:ext>
            </a:extLst>
          </p:cNvPr>
          <p:cNvSpPr txBox="1"/>
          <p:nvPr/>
        </p:nvSpPr>
        <p:spPr>
          <a:xfrm>
            <a:off x="2699547" y="4583550"/>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a:t>
            </a:r>
            <a:r>
              <a:rPr lang="it-IT" sz="2000" baseline="-25000" dirty="0" err="1">
                <a:latin typeface="Tahoma" panose="020B0604030504040204" pitchFamily="34" charset="0"/>
                <a:ea typeface="Tahoma" panose="020B0604030504040204" pitchFamily="34" charset="0"/>
                <a:cs typeface="Tahoma" panose="020B0604030504040204" pitchFamily="34" charset="0"/>
              </a:rPr>
              <a:t>att</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cxnSp>
        <p:nvCxnSpPr>
          <p:cNvPr id="64" name="Connettore 2 63">
            <a:extLst>
              <a:ext uri="{FF2B5EF4-FFF2-40B4-BE49-F238E27FC236}">
                <a16:creationId xmlns:a16="http://schemas.microsoft.com/office/drawing/2014/main" id="{39589FEB-DF63-68CB-C760-80BC17BC2454}"/>
              </a:ext>
            </a:extLst>
          </p:cNvPr>
          <p:cNvCxnSpPr>
            <a:cxnSpLocks/>
          </p:cNvCxnSpPr>
          <p:nvPr/>
        </p:nvCxnSpPr>
        <p:spPr>
          <a:xfrm flipV="1">
            <a:off x="4170488" y="4864273"/>
            <a:ext cx="0" cy="409774"/>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CasellaDiTesto 64">
            <a:extLst>
              <a:ext uri="{FF2B5EF4-FFF2-40B4-BE49-F238E27FC236}">
                <a16:creationId xmlns:a16="http://schemas.microsoft.com/office/drawing/2014/main" id="{6FBB465A-6A20-0E50-6918-D30540E76AE4}"/>
              </a:ext>
            </a:extLst>
          </p:cNvPr>
          <p:cNvSpPr txBox="1"/>
          <p:nvPr/>
        </p:nvSpPr>
        <p:spPr>
          <a:xfrm>
            <a:off x="4200421" y="4810538"/>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Pos</a:t>
            </a:r>
            <a:r>
              <a:rPr lang="it-IT" sz="2000" baseline="-25000" dirty="0" err="1">
                <a:latin typeface="Tahoma" panose="020B0604030504040204" pitchFamily="34" charset="0"/>
                <a:ea typeface="Tahoma" panose="020B0604030504040204" pitchFamily="34" charset="0"/>
                <a:cs typeface="Tahoma" panose="020B0604030504040204" pitchFamily="34" charset="0"/>
              </a:rPr>
              <a:t>OUT</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cxnSp>
        <p:nvCxnSpPr>
          <p:cNvPr id="66" name="Connettore diritto 65">
            <a:extLst>
              <a:ext uri="{FF2B5EF4-FFF2-40B4-BE49-F238E27FC236}">
                <a16:creationId xmlns:a16="http://schemas.microsoft.com/office/drawing/2014/main" id="{B2A5A0C1-EE74-80D6-E5F5-776D87EA8029}"/>
              </a:ext>
            </a:extLst>
          </p:cNvPr>
          <p:cNvCxnSpPr>
            <a:cxnSpLocks/>
          </p:cNvCxnSpPr>
          <p:nvPr/>
        </p:nvCxnSpPr>
        <p:spPr>
          <a:xfrm flipV="1">
            <a:off x="5013596" y="4583550"/>
            <a:ext cx="3096432" cy="1185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CasellaDiTesto 67">
            <a:extLst>
              <a:ext uri="{FF2B5EF4-FFF2-40B4-BE49-F238E27FC236}">
                <a16:creationId xmlns:a16="http://schemas.microsoft.com/office/drawing/2014/main" id="{E990AB82-D8F5-31DC-1E67-D0103D5B0D2E}"/>
              </a:ext>
            </a:extLst>
          </p:cNvPr>
          <p:cNvSpPr txBox="1"/>
          <p:nvPr/>
        </p:nvSpPr>
        <p:spPr>
          <a:xfrm>
            <a:off x="7449521" y="4514714"/>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ma</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73" name="CasellaDiTesto 72">
            <a:extLst>
              <a:ext uri="{FF2B5EF4-FFF2-40B4-BE49-F238E27FC236}">
                <a16:creationId xmlns:a16="http://schemas.microsoft.com/office/drawing/2014/main" id="{5E4C0EF3-D149-4F72-EC79-ADF6678CEFE1}"/>
              </a:ext>
            </a:extLst>
          </p:cNvPr>
          <p:cNvSpPr txBox="1"/>
          <p:nvPr/>
        </p:nvSpPr>
        <p:spPr>
          <a:xfrm>
            <a:off x="1744330" y="4996867"/>
            <a:ext cx="1071640" cy="400110"/>
          </a:xfrm>
          <a:prstGeom prst="rect">
            <a:avLst/>
          </a:prstGeom>
          <a:noFill/>
        </p:spPr>
        <p:txBody>
          <a:bodyPr wrap="square" rtlCol="0">
            <a:spAutoFit/>
          </a:bodyPr>
          <a:lstStyle/>
          <a:p>
            <a:r>
              <a:rPr lang="it-IT" sz="2000" dirty="0" err="1">
                <a:latin typeface="Tahoma" panose="020B0604030504040204" pitchFamily="34" charset="0"/>
                <a:ea typeface="Tahoma" panose="020B0604030504040204" pitchFamily="34" charset="0"/>
                <a:cs typeface="Tahoma" panose="020B0604030504040204" pitchFamily="34" charset="0"/>
              </a:rPr>
              <a:t>F</a:t>
            </a:r>
            <a:r>
              <a:rPr lang="it-IT" sz="2000" baseline="-25000" dirty="0" err="1">
                <a:latin typeface="Tahoma" panose="020B0604030504040204" pitchFamily="34" charset="0"/>
                <a:ea typeface="Tahoma" panose="020B0604030504040204" pitchFamily="34" charset="0"/>
                <a:cs typeface="Tahoma" panose="020B0604030504040204" pitchFamily="34" charset="0"/>
              </a:rPr>
              <a:t>ma</a:t>
            </a:r>
            <a:endParaRPr lang="it-IT" sz="2000" baseline="-25000" dirty="0">
              <a:latin typeface="Tahoma" panose="020B0604030504040204" pitchFamily="34" charset="0"/>
              <a:ea typeface="Tahoma" panose="020B0604030504040204" pitchFamily="34" charset="0"/>
              <a:cs typeface="Tahoma" panose="020B0604030504040204" pitchFamily="34" charset="0"/>
            </a:endParaRPr>
          </a:p>
        </p:txBody>
      </p:sp>
      <p:cxnSp>
        <p:nvCxnSpPr>
          <p:cNvPr id="74" name="Connettore 2 73">
            <a:extLst>
              <a:ext uri="{FF2B5EF4-FFF2-40B4-BE49-F238E27FC236}">
                <a16:creationId xmlns:a16="http://schemas.microsoft.com/office/drawing/2014/main" id="{950D0D63-B395-7273-B840-75E6BFDBDF8E}"/>
              </a:ext>
            </a:extLst>
          </p:cNvPr>
          <p:cNvCxnSpPr>
            <a:cxnSpLocks/>
          </p:cNvCxnSpPr>
          <p:nvPr/>
        </p:nvCxnSpPr>
        <p:spPr>
          <a:xfrm flipV="1">
            <a:off x="1678282" y="4983660"/>
            <a:ext cx="0" cy="495935"/>
          </a:xfrm>
          <a:prstGeom prst="straightConnector1">
            <a:avLst/>
          </a:prstGeom>
          <a:ln w="412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15E6029E-319F-CD7D-D5DB-6F3AFA1F12DD}"/>
              </a:ext>
            </a:extLst>
          </p:cNvPr>
          <p:cNvCxnSpPr>
            <a:cxnSpLocks/>
          </p:cNvCxnSpPr>
          <p:nvPr/>
        </p:nvCxnSpPr>
        <p:spPr>
          <a:xfrm>
            <a:off x="3493687" y="2491165"/>
            <a:ext cx="127709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08D016E3-E832-3504-2DAD-FF813799DB16}"/>
              </a:ext>
            </a:extLst>
          </p:cNvPr>
          <p:cNvCxnSpPr>
            <a:cxnSpLocks/>
          </p:cNvCxnSpPr>
          <p:nvPr/>
        </p:nvCxnSpPr>
        <p:spPr>
          <a:xfrm>
            <a:off x="4770783" y="2023042"/>
            <a:ext cx="0" cy="4786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3B5D6361-C83C-2A7A-4886-8DC08E499702}"/>
              </a:ext>
            </a:extLst>
          </p:cNvPr>
          <p:cNvCxnSpPr>
            <a:cxnSpLocks/>
          </p:cNvCxnSpPr>
          <p:nvPr/>
        </p:nvCxnSpPr>
        <p:spPr>
          <a:xfrm>
            <a:off x="4770783" y="2048008"/>
            <a:ext cx="320100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5D14BEF-B8FF-1802-7AC1-75F04EA36758}"/>
              </a:ext>
            </a:extLst>
          </p:cNvPr>
          <p:cNvCxnSpPr>
            <a:cxnSpLocks/>
          </p:cNvCxnSpPr>
          <p:nvPr/>
        </p:nvCxnSpPr>
        <p:spPr>
          <a:xfrm>
            <a:off x="9135229" y="987387"/>
            <a:ext cx="0" cy="18906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4F87E9-588D-7CC8-C5A4-B0C0C8822C98}"/>
              </a:ext>
            </a:extLst>
          </p:cNvPr>
          <p:cNvCxnSpPr>
            <a:cxnSpLocks/>
          </p:cNvCxnSpPr>
          <p:nvPr/>
        </p:nvCxnSpPr>
        <p:spPr>
          <a:xfrm>
            <a:off x="6152574" y="987387"/>
            <a:ext cx="298265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FB4B55E9-6B47-2B60-070E-A701E4F7D60C}"/>
              </a:ext>
            </a:extLst>
          </p:cNvPr>
          <p:cNvCxnSpPr>
            <a:cxnSpLocks/>
          </p:cNvCxnSpPr>
          <p:nvPr/>
        </p:nvCxnSpPr>
        <p:spPr>
          <a:xfrm>
            <a:off x="4155101" y="5256721"/>
            <a:ext cx="5086620" cy="173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8A0BA26-A0A1-6C16-4EB2-F59AEC96A959}"/>
              </a:ext>
            </a:extLst>
          </p:cNvPr>
          <p:cNvCxnSpPr>
            <a:cxnSpLocks/>
          </p:cNvCxnSpPr>
          <p:nvPr/>
        </p:nvCxnSpPr>
        <p:spPr>
          <a:xfrm flipH="1">
            <a:off x="9218861" y="3555379"/>
            <a:ext cx="2043" cy="170134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C17DC31A-11C2-AC81-50E6-19A667FD4AFA}"/>
              </a:ext>
            </a:extLst>
          </p:cNvPr>
          <p:cNvCxnSpPr>
            <a:cxnSpLocks/>
          </p:cNvCxnSpPr>
          <p:nvPr/>
        </p:nvCxnSpPr>
        <p:spPr>
          <a:xfrm>
            <a:off x="1670833" y="5479595"/>
            <a:ext cx="5077197" cy="652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DADAEDF0-8683-46A7-E9BF-BDE5426BB0AE}"/>
              </a:ext>
            </a:extLst>
          </p:cNvPr>
          <p:cNvCxnSpPr>
            <a:cxnSpLocks/>
          </p:cNvCxnSpPr>
          <p:nvPr/>
        </p:nvCxnSpPr>
        <p:spPr>
          <a:xfrm>
            <a:off x="6738060" y="4583550"/>
            <a:ext cx="0" cy="90257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7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diagramma, linea, Diagramma&#10;&#10;Descrizione generata automaticamente">
            <a:extLst>
              <a:ext uri="{FF2B5EF4-FFF2-40B4-BE49-F238E27FC236}">
                <a16:creationId xmlns:a16="http://schemas.microsoft.com/office/drawing/2014/main" id="{A2734D03-EC99-69D3-FFF2-00B29ED80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893" y="964861"/>
            <a:ext cx="4389908" cy="4197448"/>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Validazione del modello </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6" y="825965"/>
            <a:ext cx="7950576" cy="4683583"/>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Dopo aver collegato il cinematismo al rod-end si eseguono alcune simulazioni per poter validare il corretto funzionamento del modello. Prima di mostrare i risultati vengono elencati i parametri inseriti per la simulazione: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È stato utilizzato un input di posizione, che simula la presenza di un attuatore, sinusoidale cercando di evitare discontinuità</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Sulla superficie di volo non è stata considerata la pressione dell’aria</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Il gioco tra le due sfere è pari a 5x10</a:t>
            </a:r>
            <a:r>
              <a:rPr lang="it-IT" sz="2000" baseline="30000" dirty="0">
                <a:latin typeface="Tahoma" panose="020B0604030504040204" pitchFamily="34" charset="0"/>
                <a:ea typeface="Tahoma" panose="020B0604030504040204" pitchFamily="34" charset="0"/>
                <a:cs typeface="Tahoma" panose="020B0604030504040204" pitchFamily="34" charset="0"/>
              </a:rPr>
              <a:t>-4</a:t>
            </a:r>
            <a:r>
              <a:rPr lang="it-IT" sz="2000" dirty="0">
                <a:latin typeface="Tahoma" panose="020B0604030504040204" pitchFamily="34" charset="0"/>
                <a:ea typeface="Tahoma" panose="020B0604030504040204" pitchFamily="34" charset="0"/>
                <a:cs typeface="Tahoma" panose="020B0604030504040204" pitchFamily="34" charset="0"/>
              </a:rPr>
              <a:t> metri</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Le due sfere all’inizio della simulazione sono perfettamente concentriche tra di loro</a:t>
            </a:r>
          </a:p>
        </p:txBody>
      </p:sp>
    </p:spTree>
    <p:extLst>
      <p:ext uri="{BB962C8B-B14F-4D97-AF65-F5344CB8AC3E}">
        <p14:creationId xmlns:p14="http://schemas.microsoft.com/office/powerpoint/2010/main" val="86203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magine 25" descr="Immagine che contiene testo, schermata, diagramma, cerchio&#10;&#10;Descrizione generata automaticamente">
            <a:extLst>
              <a:ext uri="{FF2B5EF4-FFF2-40B4-BE49-F238E27FC236}">
                <a16:creationId xmlns:a16="http://schemas.microsoft.com/office/drawing/2014/main" id="{76E4CC18-CF46-D939-950B-02FF0C87B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4" y="1718867"/>
            <a:ext cx="4358873" cy="3269155"/>
          </a:xfrm>
          <a:prstGeom prst="rect">
            <a:avLst/>
          </a:prstGeom>
        </p:spPr>
      </p:pic>
      <p:pic>
        <p:nvPicPr>
          <p:cNvPr id="9" name="Immagine 8" descr="Immagine che contiene testo, diagramma, Diagramma, linea&#10;&#10;Descrizione generata automaticamente">
            <a:extLst>
              <a:ext uri="{FF2B5EF4-FFF2-40B4-BE49-F238E27FC236}">
                <a16:creationId xmlns:a16="http://schemas.microsoft.com/office/drawing/2014/main" id="{B772511B-05D9-204A-8BDE-187C02375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8" y="1419165"/>
            <a:ext cx="3924338" cy="3752290"/>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Validazione del modello </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6"/>
            <a:ext cx="11830760" cy="582398"/>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Con i parametri elencati nella slide precedente i risultati ottenuti sono i seguenti:</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5FCC3A63-04DB-3951-1B20-7BE09324F299}"/>
                  </a:ext>
                </a:extLst>
              </p:cNvPr>
              <p:cNvSpPr txBox="1"/>
              <p:nvPr/>
            </p:nvSpPr>
            <p:spPr>
              <a:xfrm>
                <a:off x="8563159" y="5002971"/>
                <a:ext cx="29377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𝑊𝑒𝑎𝑟</m:t>
                      </m:r>
                      <m:r>
                        <a:rPr lang="it-IT" sz="2400" i="1">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𝐹</m:t>
                          </m:r>
                        </m:e>
                        <m:sub>
                          <m:r>
                            <a:rPr lang="it-IT" sz="2400" b="0" i="1" smtClean="0">
                              <a:latin typeface="Cambria Math" panose="02040503050406030204" pitchFamily="18" charset="0"/>
                            </a:rPr>
                            <m:t>𝑐</m:t>
                          </m:r>
                        </m:sub>
                      </m:sSub>
                      <m:d>
                        <m:dPr>
                          <m:begChr m:val="|"/>
                          <m:endChr m:val="|"/>
                          <m:ctrlPr>
                            <a:rPr lang="it-IT" sz="2400" b="0" i="1" smtClean="0">
                              <a:latin typeface="Cambria Math" panose="02040503050406030204" pitchFamily="18" charset="0"/>
                            </a:rPr>
                          </m:ctrlPr>
                        </m:dPr>
                        <m:e>
                          <m:acc>
                            <m:accPr>
                              <m:chr m:val="⃗"/>
                              <m:ctrlPr>
                                <a:rPr lang="it-IT" sz="2400" b="0" i="1" smtClean="0">
                                  <a:latin typeface="Cambria Math" panose="02040503050406030204" pitchFamily="18" charset="0"/>
                                </a:rPr>
                              </m:ctrlPr>
                            </m:acc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𝑟𝑒𝑙</m:t>
                                  </m:r>
                                </m:sub>
                              </m:sSub>
                            </m:e>
                          </m:acc>
                        </m:e>
                      </m:d>
                    </m:oMath>
                  </m:oMathPara>
                </a14:m>
                <a:endParaRPr lang="it-IT" sz="2400" dirty="0"/>
              </a:p>
            </p:txBody>
          </p:sp>
        </mc:Choice>
        <mc:Fallback xmlns="">
          <p:sp>
            <p:nvSpPr>
              <p:cNvPr id="12" name="CasellaDiTesto 11">
                <a:extLst>
                  <a:ext uri="{FF2B5EF4-FFF2-40B4-BE49-F238E27FC236}">
                    <a16:creationId xmlns:a16="http://schemas.microsoft.com/office/drawing/2014/main" id="{5FCC3A63-04DB-3951-1B20-7BE09324F299}"/>
                  </a:ext>
                </a:extLst>
              </p:cNvPr>
              <p:cNvSpPr txBox="1">
                <a:spLocks noRot="1" noChangeAspect="1" noMove="1" noResize="1" noEditPoints="1" noAdjustHandles="1" noChangeArrowheads="1" noChangeShapeType="1" noTextEdit="1"/>
              </p:cNvSpPr>
              <p:nvPr/>
            </p:nvSpPr>
            <p:spPr>
              <a:xfrm>
                <a:off x="8563159" y="5002971"/>
                <a:ext cx="2937754" cy="461665"/>
              </a:xfrm>
              <a:prstGeom prst="rect">
                <a:avLst/>
              </a:prstGeom>
              <a:blipFill>
                <a:blip r:embed="rId4"/>
                <a:stretch>
                  <a:fillRect b="-1333"/>
                </a:stretch>
              </a:blipFill>
            </p:spPr>
            <p:txBody>
              <a:bodyPr/>
              <a:lstStyle/>
              <a:p>
                <a:r>
                  <a:rPr lang="it-IT">
                    <a:noFill/>
                  </a:rPr>
                  <a:t> </a:t>
                </a:r>
              </a:p>
            </p:txBody>
          </p:sp>
        </mc:Fallback>
      </mc:AlternateContent>
      <p:cxnSp>
        <p:nvCxnSpPr>
          <p:cNvPr id="15" name="Connettore 2 14">
            <a:extLst>
              <a:ext uri="{FF2B5EF4-FFF2-40B4-BE49-F238E27FC236}">
                <a16:creationId xmlns:a16="http://schemas.microsoft.com/office/drawing/2014/main" id="{A99616A9-EEB3-E1B4-0AE9-F0805759B4E6}"/>
              </a:ext>
            </a:extLst>
          </p:cNvPr>
          <p:cNvCxnSpPr>
            <a:cxnSpLocks/>
          </p:cNvCxnSpPr>
          <p:nvPr/>
        </p:nvCxnSpPr>
        <p:spPr>
          <a:xfrm>
            <a:off x="698432" y="3761042"/>
            <a:ext cx="0" cy="2579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ttore 2 15">
            <a:extLst>
              <a:ext uri="{FF2B5EF4-FFF2-40B4-BE49-F238E27FC236}">
                <a16:creationId xmlns:a16="http://schemas.microsoft.com/office/drawing/2014/main" id="{47054129-2EAD-2154-8484-B9EF4EF9D12E}"/>
              </a:ext>
            </a:extLst>
          </p:cNvPr>
          <p:cNvCxnSpPr>
            <a:cxnSpLocks/>
          </p:cNvCxnSpPr>
          <p:nvPr/>
        </p:nvCxnSpPr>
        <p:spPr>
          <a:xfrm>
            <a:off x="698432" y="1636331"/>
            <a:ext cx="0" cy="2579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AAFD8CD3-B2E5-AC99-9368-01C3E8585560}"/>
              </a:ext>
            </a:extLst>
          </p:cNvPr>
          <p:cNvCxnSpPr>
            <a:cxnSpLocks/>
          </p:cNvCxnSpPr>
          <p:nvPr/>
        </p:nvCxnSpPr>
        <p:spPr>
          <a:xfrm>
            <a:off x="698432" y="1949140"/>
            <a:ext cx="0" cy="1811902"/>
          </a:xfrm>
          <a:prstGeom prst="line">
            <a:avLst/>
          </a:prstGeom>
          <a:ln w="9525">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20" name="Ovale 19">
            <a:extLst>
              <a:ext uri="{FF2B5EF4-FFF2-40B4-BE49-F238E27FC236}">
                <a16:creationId xmlns:a16="http://schemas.microsoft.com/office/drawing/2014/main" id="{6C1106F0-8E0C-5F86-A38B-F900E381E650}"/>
              </a:ext>
            </a:extLst>
          </p:cNvPr>
          <p:cNvSpPr/>
          <p:nvPr/>
        </p:nvSpPr>
        <p:spPr bwMode="auto">
          <a:xfrm>
            <a:off x="430182" y="1856271"/>
            <a:ext cx="170497" cy="170497"/>
          </a:xfrm>
          <a:prstGeom prst="ellipse">
            <a:avLst/>
          </a:prstGeom>
          <a:noFill/>
          <a:ln w="12700">
            <a:solidFill>
              <a:srgbClr val="FF0000"/>
            </a:solidFill>
            <a:round/>
            <a:headEnd/>
            <a:tailEnd/>
          </a:ln>
        </p:spPr>
        <p:txBody>
          <a:bodyPr vert="horz" wrap="square" lIns="91440" tIns="45720" rIns="91440" bIns="45720" numCol="1" rtlCol="0" anchor="t" anchorCtr="0" compatLnSpc="1">
            <a:prstTxWarp prst="textNoShape">
              <a:avLst/>
            </a:prstTxWarp>
          </a:bodyPr>
          <a:lstStyle/>
          <a:p>
            <a:pPr algn="ctr"/>
            <a:endParaRPr lang="it-IT"/>
          </a:p>
        </p:txBody>
      </p:sp>
      <p:pic>
        <p:nvPicPr>
          <p:cNvPr id="22" name="Immagine 21" descr="Immagine che contiene testo, diagramma, cerchio, mappa&#10;&#10;Descrizione generata automaticamente">
            <a:extLst>
              <a:ext uri="{FF2B5EF4-FFF2-40B4-BE49-F238E27FC236}">
                <a16:creationId xmlns:a16="http://schemas.microsoft.com/office/drawing/2014/main" id="{E41626CD-F141-5B94-376D-0786F6F00A73}"/>
              </a:ext>
            </a:extLst>
          </p:cNvPr>
          <p:cNvPicPr>
            <a:picLocks noChangeAspect="1"/>
          </p:cNvPicPr>
          <p:nvPr/>
        </p:nvPicPr>
        <p:blipFill rotWithShape="1">
          <a:blip r:embed="rId5">
            <a:extLst>
              <a:ext uri="{28A0092B-C50C-407E-A947-70E740481C1C}">
                <a14:useLocalDpi xmlns:a14="http://schemas.microsoft.com/office/drawing/2010/main" val="0"/>
              </a:ext>
            </a:extLst>
          </a:blip>
          <a:srcRect l="20855" r="22067" b="2571"/>
          <a:stretch/>
        </p:blipFill>
        <p:spPr>
          <a:xfrm>
            <a:off x="7872073" y="1472631"/>
            <a:ext cx="4319927" cy="3556438"/>
          </a:xfrm>
          <a:prstGeom prst="rect">
            <a:avLst/>
          </a:prstGeom>
        </p:spPr>
      </p:pic>
    </p:spTree>
    <p:extLst>
      <p:ext uri="{BB962C8B-B14F-4D97-AF65-F5344CB8AC3E}">
        <p14:creationId xmlns:p14="http://schemas.microsoft.com/office/powerpoint/2010/main" val="7134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Risultati al variare del gioco</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6"/>
            <a:ext cx="11830760" cy="764296"/>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Una variazione del gioco presente tra le due sfere è il modo che viene utilizzato per simulare l’usura del rod-end. Usura maggiore corrisponde a gioco tra le due sfere maggiore.</a:t>
            </a:r>
          </a:p>
        </p:txBody>
      </p:sp>
      <p:pic>
        <p:nvPicPr>
          <p:cNvPr id="2" name="Immagine 1">
            <a:extLst>
              <a:ext uri="{FF2B5EF4-FFF2-40B4-BE49-F238E27FC236}">
                <a16:creationId xmlns:a16="http://schemas.microsoft.com/office/drawing/2014/main" id="{61993C60-6BFF-A9B5-1F3F-8809BF18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02" y="1590262"/>
            <a:ext cx="5738190" cy="4303642"/>
          </a:xfrm>
          <a:prstGeom prst="rect">
            <a:avLst/>
          </a:prstGeom>
        </p:spPr>
      </p:pic>
      <p:pic>
        <p:nvPicPr>
          <p:cNvPr id="6" name="Immagine 5">
            <a:extLst>
              <a:ext uri="{FF2B5EF4-FFF2-40B4-BE49-F238E27FC236}">
                <a16:creationId xmlns:a16="http://schemas.microsoft.com/office/drawing/2014/main" id="{7EDD94BC-D6DF-F6D0-0E6F-ACE8A9F35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890" y="1590262"/>
            <a:ext cx="5616786" cy="4301463"/>
          </a:xfrm>
          <a:prstGeom prst="rect">
            <a:avLst/>
          </a:prstGeom>
        </p:spPr>
      </p:pic>
    </p:spTree>
    <p:extLst>
      <p:ext uri="{BB962C8B-B14F-4D97-AF65-F5344CB8AC3E}">
        <p14:creationId xmlns:p14="http://schemas.microsoft.com/office/powerpoint/2010/main" val="253394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Modello dell’attuatore</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46576" y="1118795"/>
            <a:ext cx="5890285" cy="3492034"/>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Il modello di attuatore che viene inserito nel modello creato precedentemente descrive un attuatore con stelo passante il cui azionamento è comandato da una </a:t>
            </a:r>
            <a:r>
              <a:rPr lang="it-IT" sz="2000" dirty="0" err="1">
                <a:latin typeface="Tahoma" panose="020B0604030504040204" pitchFamily="34" charset="0"/>
                <a:ea typeface="Tahoma" panose="020B0604030504040204" pitchFamily="34" charset="0"/>
                <a:cs typeface="Tahoma" panose="020B0604030504040204" pitchFamily="34" charset="0"/>
              </a:rPr>
              <a:t>servovalvola</a:t>
            </a:r>
            <a:r>
              <a:rPr lang="it-IT" sz="2000" dirty="0">
                <a:latin typeface="Tahoma" panose="020B0604030504040204" pitchFamily="34" charset="0"/>
                <a:ea typeface="Tahoma" panose="020B0604030504040204" pitchFamily="34" charset="0"/>
                <a:cs typeface="Tahoma" panose="020B0604030504040204" pitchFamily="34" charset="0"/>
              </a:rPr>
              <a:t> jet-pipe. In base alla differenza tra l’input e l’output dell’attuatore la valvola verrà azionata per deviare il flusso verso la camera anteriore o posteriore dell’attuatore. Il controllore del sistema è composto sia da una parte proporzionale che da una parte integrativa.</a:t>
            </a:r>
          </a:p>
        </p:txBody>
      </p:sp>
      <p:pic>
        <p:nvPicPr>
          <p:cNvPr id="17" name="Immagine 16">
            <a:extLst>
              <a:ext uri="{FF2B5EF4-FFF2-40B4-BE49-F238E27FC236}">
                <a16:creationId xmlns:a16="http://schemas.microsoft.com/office/drawing/2014/main" id="{F2AFBAEA-5EAC-8333-9487-C83FC26ACC00}"/>
              </a:ext>
            </a:extLst>
          </p:cNvPr>
          <p:cNvPicPr>
            <a:picLocks noChangeAspect="1"/>
          </p:cNvPicPr>
          <p:nvPr/>
        </p:nvPicPr>
        <p:blipFill>
          <a:blip r:embed="rId2"/>
          <a:stretch>
            <a:fillRect/>
          </a:stretch>
        </p:blipFill>
        <p:spPr>
          <a:xfrm>
            <a:off x="6482080" y="709066"/>
            <a:ext cx="5134890" cy="5249805"/>
          </a:xfrm>
          <a:prstGeom prst="rect">
            <a:avLst/>
          </a:prstGeom>
        </p:spPr>
      </p:pic>
      <p:sp>
        <p:nvSpPr>
          <p:cNvPr id="1037" name="Rettangolo 1036">
            <a:extLst>
              <a:ext uri="{FF2B5EF4-FFF2-40B4-BE49-F238E27FC236}">
                <a16:creationId xmlns:a16="http://schemas.microsoft.com/office/drawing/2014/main" id="{B342110E-D2C8-8A14-A777-FACA429E9356}"/>
              </a:ext>
            </a:extLst>
          </p:cNvPr>
          <p:cNvSpPr/>
          <p:nvPr/>
        </p:nvSpPr>
        <p:spPr bwMode="auto">
          <a:xfrm>
            <a:off x="8402760" y="4888385"/>
            <a:ext cx="779138" cy="102241"/>
          </a:xfrm>
          <a:prstGeom prst="rect">
            <a:avLst/>
          </a:prstGeom>
          <a:solidFill>
            <a:schemeClr val="bg1">
              <a:lumMod val="50000"/>
            </a:schemeClr>
          </a:solidFill>
          <a:ln w="9525">
            <a:solidFill>
              <a:schemeClr val="bg1">
                <a:lumMod val="50000"/>
              </a:schemeClr>
            </a:solidFill>
            <a:round/>
            <a:headEnd/>
            <a:tailEnd/>
          </a:ln>
        </p:spPr>
        <p:txBody>
          <a:bodyPr vert="horz" wrap="square" lIns="91440" tIns="45720" rIns="91440" bIns="45720" numCol="1" rtlCol="0" anchor="t" anchorCtr="0" compatLnSpc="1">
            <a:prstTxWarp prst="textNoShape">
              <a:avLst/>
            </a:prstTxWarp>
          </a:bodyPr>
          <a:lstStyle/>
          <a:p>
            <a:pPr algn="ctr"/>
            <a:endParaRPr lang="it-IT"/>
          </a:p>
        </p:txBody>
      </p:sp>
      <p:sp>
        <p:nvSpPr>
          <p:cNvPr id="1038" name="Rettangolo 1037">
            <a:extLst>
              <a:ext uri="{FF2B5EF4-FFF2-40B4-BE49-F238E27FC236}">
                <a16:creationId xmlns:a16="http://schemas.microsoft.com/office/drawing/2014/main" id="{901D590C-E36E-47D5-E2E9-E8BE3E96D14D}"/>
              </a:ext>
            </a:extLst>
          </p:cNvPr>
          <p:cNvSpPr/>
          <p:nvPr/>
        </p:nvSpPr>
        <p:spPr bwMode="auto">
          <a:xfrm>
            <a:off x="9354507" y="4888622"/>
            <a:ext cx="779138" cy="102241"/>
          </a:xfrm>
          <a:prstGeom prst="rect">
            <a:avLst/>
          </a:prstGeom>
          <a:solidFill>
            <a:schemeClr val="bg1">
              <a:lumMod val="50000"/>
            </a:schemeClr>
          </a:solidFill>
          <a:ln w="9525">
            <a:solidFill>
              <a:schemeClr val="bg1">
                <a:lumMod val="50000"/>
              </a:schemeClr>
            </a:solidFill>
            <a:round/>
            <a:headEnd/>
            <a:tailEnd/>
          </a:ln>
        </p:spPr>
        <p:txBody>
          <a:bodyPr vert="horz" wrap="square" lIns="91440" tIns="45720" rIns="91440" bIns="45720" numCol="1" rtlCol="0" anchor="t" anchorCtr="0" compatLnSpc="1">
            <a:prstTxWarp prst="textNoShape">
              <a:avLst/>
            </a:prstTxWarp>
          </a:bodyPr>
          <a:lstStyle/>
          <a:p>
            <a:pPr algn="ctr"/>
            <a:endParaRPr lang="it-IT"/>
          </a:p>
        </p:txBody>
      </p:sp>
    </p:spTree>
    <p:extLst>
      <p:ext uri="{BB962C8B-B14F-4D97-AF65-F5344CB8AC3E}">
        <p14:creationId xmlns:p14="http://schemas.microsoft.com/office/powerpoint/2010/main" val="299615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linea, Diagramma, diagramma&#10;&#10;Descrizione generata automaticamente">
            <a:extLst>
              <a:ext uri="{FF2B5EF4-FFF2-40B4-BE49-F238E27FC236}">
                <a16:creationId xmlns:a16="http://schemas.microsoft.com/office/drawing/2014/main" id="{0804BC2B-E5BC-DDAE-AB88-340D64B6A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360" y="2902367"/>
            <a:ext cx="6685280" cy="3224255"/>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Risultati al variare delle forze aerodinamiche</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383785" y="793675"/>
            <a:ext cx="11396784" cy="2010485"/>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Sul modello comprendente anche l’attuatore è stato deciso di simularne il comportamento con l’inserimento di forze aerodinamiche, le quali sono state modellate come momenti applicati sulla superficie. Finora il comportamento del rod-end è stato simulato come se non agissero forze aerodinamiche sulla superficie di controllo. Ora con l’inserimento dell’attuatore si ha una capacità smorzante del sistema maggiore e quindi si riescono ad ottenere dei risultati che non presentano troppe oscillazioni. Sono stati simulati due tipi di momenti applicati alla superficie alare: un momento costante e un momento proporzionale all’angolazione della superficie stessa.</a:t>
            </a:r>
          </a:p>
        </p:txBody>
      </p:sp>
    </p:spTree>
    <p:extLst>
      <p:ext uri="{BB962C8B-B14F-4D97-AF65-F5344CB8AC3E}">
        <p14:creationId xmlns:p14="http://schemas.microsoft.com/office/powerpoint/2010/main" val="515731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4F8839AD-E80B-C211-A189-3A7AB964E39A}"/>
              </a:ext>
            </a:extLst>
          </p:cNvPr>
          <p:cNvPicPr>
            <a:picLocks noChangeAspect="1"/>
          </p:cNvPicPr>
          <p:nvPr/>
        </p:nvPicPr>
        <p:blipFill rotWithShape="1">
          <a:blip r:embed="rId2">
            <a:extLst>
              <a:ext uri="{28A0092B-C50C-407E-A947-70E740481C1C}">
                <a14:useLocalDpi xmlns:a14="http://schemas.microsoft.com/office/drawing/2010/main" val="0"/>
              </a:ext>
            </a:extLst>
          </a:blip>
          <a:srcRect l="22583" t="151" r="23083"/>
          <a:stretch/>
        </p:blipFill>
        <p:spPr>
          <a:xfrm>
            <a:off x="8081591" y="2151061"/>
            <a:ext cx="3954884" cy="3505259"/>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Risultati al variare delle forze aerodinamiche</a:t>
            </a:r>
          </a:p>
        </p:txBody>
      </p:sp>
      <p:pic>
        <p:nvPicPr>
          <p:cNvPr id="10" name="Immagine 9">
            <a:extLst>
              <a:ext uri="{FF2B5EF4-FFF2-40B4-BE49-F238E27FC236}">
                <a16:creationId xmlns:a16="http://schemas.microsoft.com/office/drawing/2014/main" id="{077511E9-654A-64B5-142F-2CD9FA58F1BF}"/>
              </a:ext>
            </a:extLst>
          </p:cNvPr>
          <p:cNvPicPr>
            <a:picLocks noChangeAspect="1"/>
          </p:cNvPicPr>
          <p:nvPr/>
        </p:nvPicPr>
        <p:blipFill rotWithShape="1">
          <a:blip r:embed="rId3">
            <a:extLst>
              <a:ext uri="{28A0092B-C50C-407E-A947-70E740481C1C}">
                <a14:useLocalDpi xmlns:a14="http://schemas.microsoft.com/office/drawing/2010/main" val="0"/>
              </a:ext>
            </a:extLst>
          </a:blip>
          <a:srcRect l="14250" t="669" r="21000"/>
          <a:stretch/>
        </p:blipFill>
        <p:spPr>
          <a:xfrm>
            <a:off x="0" y="2125297"/>
            <a:ext cx="4473039" cy="3309445"/>
          </a:xfrm>
          <a:prstGeom prst="rect">
            <a:avLst/>
          </a:prstGeom>
        </p:spPr>
      </p:pic>
      <p:pic>
        <p:nvPicPr>
          <p:cNvPr id="11" name="Immagine 10">
            <a:extLst>
              <a:ext uri="{FF2B5EF4-FFF2-40B4-BE49-F238E27FC236}">
                <a16:creationId xmlns:a16="http://schemas.microsoft.com/office/drawing/2014/main" id="{A178ED95-15A1-FD25-6D0F-53725B2DFE01}"/>
              </a:ext>
            </a:extLst>
          </p:cNvPr>
          <p:cNvPicPr>
            <a:picLocks noChangeAspect="1"/>
          </p:cNvPicPr>
          <p:nvPr/>
        </p:nvPicPr>
        <p:blipFill rotWithShape="1">
          <a:blip r:embed="rId4">
            <a:extLst>
              <a:ext uri="{28A0092B-C50C-407E-A947-70E740481C1C}">
                <a14:useLocalDpi xmlns:a14="http://schemas.microsoft.com/office/drawing/2010/main" val="0"/>
              </a:ext>
            </a:extLst>
          </a:blip>
          <a:srcRect l="21371" t="-222" r="22981"/>
          <a:stretch/>
        </p:blipFill>
        <p:spPr>
          <a:xfrm>
            <a:off x="4450033" y="2125297"/>
            <a:ext cx="3810089" cy="3309446"/>
          </a:xfrm>
          <a:prstGeom prst="rect">
            <a:avLst/>
          </a:prstGeom>
        </p:spPr>
      </p:pic>
      <p:sp>
        <p:nvSpPr>
          <p:cNvPr id="2" name="Segnaposto testo 2">
            <a:extLst>
              <a:ext uri="{FF2B5EF4-FFF2-40B4-BE49-F238E27FC236}">
                <a16:creationId xmlns:a16="http://schemas.microsoft.com/office/drawing/2014/main" id="{A87E21C5-5936-6802-C914-7CB156C9A548}"/>
              </a:ext>
            </a:extLst>
          </p:cNvPr>
          <p:cNvSpPr>
            <a:spLocks noGrp="1"/>
          </p:cNvSpPr>
          <p:nvPr>
            <p:ph type="body" sz="quarter" idx="10"/>
          </p:nvPr>
        </p:nvSpPr>
        <p:spPr>
          <a:xfrm>
            <a:off x="383785" y="793675"/>
            <a:ext cx="11396784" cy="1090237"/>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I risultati che si è deciso di mostrare riguardano principalmente l’usura che si avrebbe in queste condizioni essendo un fattore molto importante da mostrare. Infatti uno dei principali scopi delle simulazioni è quello di vedere cosa succede al rod-end durante il periodo di funzionamento.</a:t>
            </a:r>
          </a:p>
        </p:txBody>
      </p:sp>
    </p:spTree>
    <p:extLst>
      <p:ext uri="{BB962C8B-B14F-4D97-AF65-F5344CB8AC3E}">
        <p14:creationId xmlns:p14="http://schemas.microsoft.com/office/powerpoint/2010/main" val="389084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Conclusioni e futuri miglioramenti</a:t>
            </a:r>
          </a:p>
        </p:txBody>
      </p:sp>
      <p:sp>
        <p:nvSpPr>
          <p:cNvPr id="2" name="Segnaposto testo 2">
            <a:extLst>
              <a:ext uri="{FF2B5EF4-FFF2-40B4-BE49-F238E27FC236}">
                <a16:creationId xmlns:a16="http://schemas.microsoft.com/office/drawing/2014/main" id="{A87E21C5-5936-6802-C914-7CB156C9A548}"/>
              </a:ext>
            </a:extLst>
          </p:cNvPr>
          <p:cNvSpPr>
            <a:spLocks noGrp="1"/>
          </p:cNvSpPr>
          <p:nvPr>
            <p:ph type="body" sz="quarter" idx="10"/>
          </p:nvPr>
        </p:nvSpPr>
        <p:spPr>
          <a:xfrm>
            <a:off x="383784" y="793675"/>
            <a:ext cx="11536667" cy="4276036"/>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Risultati ottenuti:</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Modellazione rod-end in 3D</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Implementazione con un modello di attuatore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Primo calcolo e localizzazione dell’usura</a:t>
            </a:r>
          </a:p>
          <a:p>
            <a:r>
              <a:rPr lang="it-IT" sz="2000" dirty="0">
                <a:latin typeface="Tahoma" panose="020B0604030504040204" pitchFamily="34" charset="0"/>
                <a:ea typeface="Tahoma" panose="020B0604030504040204" pitchFamily="34" charset="0"/>
                <a:cs typeface="Tahoma" panose="020B0604030504040204" pitchFamily="34" charset="0"/>
              </a:rPr>
              <a:t>Futuri miglioramenti:</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Implementazione di una modellazione dell’usura più accurata</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Modellazione del contatto e delle geometrie con l’utilizzo degli elementi finiti</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Implementazione di una geometria che si evolve in base all’usura calcolata, in modo da avere una simulazione con parametri in «real-time»</a:t>
            </a:r>
          </a:p>
        </p:txBody>
      </p:sp>
    </p:spTree>
    <p:extLst>
      <p:ext uri="{BB962C8B-B14F-4D97-AF65-F5344CB8AC3E}">
        <p14:creationId xmlns:p14="http://schemas.microsoft.com/office/powerpoint/2010/main" val="17288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a:extLst>
              <a:ext uri="{FF2B5EF4-FFF2-40B4-BE49-F238E27FC236}">
                <a16:creationId xmlns:a16="http://schemas.microsoft.com/office/drawing/2014/main" id="{818B2032-E3F0-4136-B219-504D0C128437}"/>
              </a:ext>
            </a:extLst>
          </p:cNvPr>
          <p:cNvSpPr>
            <a:spLocks noGrp="1"/>
          </p:cNvSpPr>
          <p:nvPr>
            <p:ph type="body" sz="quarter" idx="11"/>
          </p:nvPr>
        </p:nvSpPr>
        <p:spPr>
          <a:xfrm>
            <a:off x="1393779" y="2001519"/>
            <a:ext cx="9404442" cy="2078789"/>
          </a:xfrm>
        </p:spPr>
        <p:txBody>
          <a:bodyPr/>
          <a:lstStyle/>
          <a:p>
            <a:pPr algn="ctr"/>
            <a:r>
              <a:rPr lang="it-IT" sz="7200" b="1" dirty="0">
                <a:solidFill>
                  <a:schemeClr val="bg1"/>
                </a:solidFill>
                <a:latin typeface="Arial" panose="020B0604020202020204" pitchFamily="34" charset="0"/>
                <a:cs typeface="Arial" panose="020B0604020202020204" pitchFamily="34" charset="0"/>
              </a:rPr>
              <a:t>Grazie per l’attenzione</a:t>
            </a:r>
          </a:p>
        </p:txBody>
      </p:sp>
    </p:spTree>
    <p:extLst>
      <p:ext uri="{BB962C8B-B14F-4D97-AF65-F5344CB8AC3E}">
        <p14:creationId xmlns:p14="http://schemas.microsoft.com/office/powerpoint/2010/main" val="141705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Indice</a:t>
            </a:r>
          </a:p>
        </p:txBody>
      </p:sp>
      <p:sp>
        <p:nvSpPr>
          <p:cNvPr id="10" name="Segnaposto testo 8">
            <a:extLst>
              <a:ext uri="{FF2B5EF4-FFF2-40B4-BE49-F238E27FC236}">
                <a16:creationId xmlns:a16="http://schemas.microsoft.com/office/drawing/2014/main" id="{A7217B85-0877-C0B2-5DAF-F617BE096D4F}"/>
              </a:ext>
            </a:extLst>
          </p:cNvPr>
          <p:cNvSpPr>
            <a:spLocks noGrp="1"/>
          </p:cNvSpPr>
          <p:nvPr>
            <p:ph type="body" sz="quarter" idx="10"/>
          </p:nvPr>
        </p:nvSpPr>
        <p:spPr>
          <a:xfrm>
            <a:off x="322752" y="719867"/>
            <a:ext cx="11713723" cy="4356000"/>
          </a:xfrm>
        </p:spPr>
        <p:txBody>
          <a:bodyPr/>
          <a:lstStyle/>
          <a:p>
            <a:pPr marL="514350" indent="-514350">
              <a:buFont typeface="+mj-lt"/>
              <a:buAutoNum type="arabicPeriod"/>
            </a:pPr>
            <a:r>
              <a:rPr lang="it-IT" sz="2000" dirty="0"/>
              <a:t>Introduzione rod-end</a:t>
            </a:r>
          </a:p>
          <a:p>
            <a:pPr marL="514350" indent="-514350">
              <a:buFont typeface="+mj-lt"/>
              <a:buAutoNum type="arabicPeriod"/>
            </a:pPr>
            <a:r>
              <a:rPr lang="it-IT" sz="2000" dirty="0"/>
              <a:t>Introduzione superfici di controllo volo</a:t>
            </a:r>
            <a:endParaRPr lang="it-IT" sz="1600" dirty="0"/>
          </a:p>
          <a:p>
            <a:pPr marL="514350" indent="-514350">
              <a:buFont typeface="+mj-lt"/>
              <a:buAutoNum type="arabicPeriod"/>
            </a:pPr>
            <a:r>
              <a:rPr lang="it-IT" sz="2000" dirty="0"/>
              <a:t>Funzionamento e modellazione </a:t>
            </a:r>
          </a:p>
          <a:p>
            <a:pPr marL="971550" lvl="1" indent="-514350">
              <a:buFont typeface="+mj-lt"/>
              <a:buAutoNum type="arabicPeriod"/>
            </a:pPr>
            <a:r>
              <a:rPr lang="it-IT" sz="1600" dirty="0"/>
              <a:t>Semplificazioni geometriche</a:t>
            </a:r>
          </a:p>
          <a:p>
            <a:pPr marL="971550" lvl="1" indent="-514350">
              <a:buFont typeface="+mj-lt"/>
              <a:buAutoNum type="arabicPeriod"/>
            </a:pPr>
            <a:r>
              <a:rPr lang="it-IT" sz="1600" dirty="0"/>
              <a:t>Contatto</a:t>
            </a:r>
          </a:p>
          <a:p>
            <a:pPr marL="971550" lvl="1" indent="-514350">
              <a:buFont typeface="+mj-lt"/>
              <a:buAutoNum type="arabicPeriod"/>
            </a:pPr>
            <a:r>
              <a:rPr lang="it-IT" sz="1600" dirty="0"/>
              <a:t>Cinematica</a:t>
            </a:r>
          </a:p>
          <a:p>
            <a:pPr marL="971550" lvl="1" indent="-514350">
              <a:buFont typeface="+mj-lt"/>
              <a:buAutoNum type="arabicPeriod"/>
            </a:pPr>
            <a:r>
              <a:rPr lang="it-IT" sz="1600" dirty="0"/>
              <a:t>Implementazione del cinematismo</a:t>
            </a:r>
          </a:p>
          <a:p>
            <a:pPr marL="514350" indent="-514350">
              <a:buFont typeface="+mj-lt"/>
              <a:buAutoNum type="arabicPeriod"/>
            </a:pPr>
            <a:r>
              <a:rPr lang="it-IT" sz="2000" dirty="0"/>
              <a:t>Implementazione modello su </a:t>
            </a:r>
            <a:r>
              <a:rPr lang="it-IT" sz="2000" dirty="0" err="1"/>
              <a:t>Simulink</a:t>
            </a:r>
            <a:endParaRPr lang="it-IT" sz="2000" dirty="0"/>
          </a:p>
          <a:p>
            <a:pPr marL="514350" indent="-514350">
              <a:buFont typeface="+mj-lt"/>
              <a:buAutoNum type="arabicPeriod"/>
            </a:pPr>
            <a:r>
              <a:rPr lang="it-IT" sz="2000" dirty="0"/>
              <a:t>Risultati e validazione del modello</a:t>
            </a:r>
          </a:p>
          <a:p>
            <a:pPr marL="514350" indent="-514350">
              <a:buFont typeface="+mj-lt"/>
              <a:buAutoNum type="arabicPeriod"/>
            </a:pPr>
            <a:r>
              <a:rPr lang="it-IT" sz="2000" dirty="0"/>
              <a:t>Inserimento modello attuatore e relativi risultati</a:t>
            </a:r>
          </a:p>
          <a:p>
            <a:pPr marL="514350" indent="-514350">
              <a:buFont typeface="+mj-lt"/>
              <a:buAutoNum type="arabicPeriod"/>
            </a:pPr>
            <a:r>
              <a:rPr lang="it-IT" sz="2000" dirty="0"/>
              <a:t>Conclusioni e futuri miglioramenti</a:t>
            </a:r>
          </a:p>
        </p:txBody>
      </p:sp>
    </p:spTree>
    <p:extLst>
      <p:ext uri="{BB962C8B-B14F-4D97-AF65-F5344CB8AC3E}">
        <p14:creationId xmlns:p14="http://schemas.microsoft.com/office/powerpoint/2010/main" val="290281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oggetti in metallo, vite, Ferramenta, chiusura&#10;&#10;Descrizione generata automaticamente">
            <a:extLst>
              <a:ext uri="{FF2B5EF4-FFF2-40B4-BE49-F238E27FC236}">
                <a16:creationId xmlns:a16="http://schemas.microsoft.com/office/drawing/2014/main" id="{7DDC4177-C1F8-D049-2402-11D66696C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121" y="1996806"/>
            <a:ext cx="3185160" cy="3185160"/>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Introduzione ai rod-end</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5"/>
            <a:ext cx="7178933" cy="4829399"/>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I rod-end sono componenti meccanici usati in molte applicazioni ingegneristiche. Svolgono un ruolo molto importante nel settore </a:t>
            </a:r>
            <a:r>
              <a:rPr lang="it-IT" sz="2000" dirty="0" err="1">
                <a:latin typeface="Tahoma" panose="020B0604030504040204" pitchFamily="34" charset="0"/>
                <a:ea typeface="Tahoma" panose="020B0604030504040204" pitchFamily="34" charset="0"/>
                <a:cs typeface="Tahoma" panose="020B0604030504040204" pitchFamily="34" charset="0"/>
              </a:rPr>
              <a:t>Aerospace</a:t>
            </a:r>
            <a:r>
              <a:rPr lang="it-IT" sz="2000" dirty="0">
                <a:latin typeface="Tahoma" panose="020B0604030504040204" pitchFamily="34" charset="0"/>
                <a:ea typeface="Tahoma" panose="020B0604030504040204" pitchFamily="34" charset="0"/>
                <a:cs typeface="Tahoma" panose="020B0604030504040204" pitchFamily="34" charset="0"/>
              </a:rPr>
              <a:t> essendo impiegati nel meccanismo di attuazione delle superfici di controllo volo, in particolare servono per collegare la parte di attuazione meccanica alle superfici di volo.</a:t>
            </a:r>
          </a:p>
          <a:p>
            <a:r>
              <a:rPr lang="it-IT" sz="2000" dirty="0">
                <a:latin typeface="Tahoma" panose="020B0604030504040204" pitchFamily="34" charset="0"/>
                <a:ea typeface="Tahoma" panose="020B0604030504040204" pitchFamily="34" charset="0"/>
                <a:cs typeface="Tahoma" panose="020B0604030504040204" pitchFamily="34" charset="0"/>
              </a:rPr>
              <a:t>Hanno un ruolo importante per la sicurezza del velivolo infatti una loro rottura o un loro malfunzionamento può comprometterne la manovrabilità creando problemi durante la fase di volo.</a:t>
            </a:r>
          </a:p>
          <a:p>
            <a:r>
              <a:rPr lang="it-IT" sz="2000" dirty="0">
                <a:latin typeface="Tahoma" panose="020B0604030504040204" pitchFamily="34" charset="0"/>
                <a:ea typeface="Tahoma" panose="020B0604030504040204" pitchFamily="34" charset="0"/>
                <a:cs typeface="Tahoma" panose="020B0604030504040204" pitchFamily="34" charset="0"/>
              </a:rPr>
              <a:t>I rod-end sono composti dalle seguenti parti:</a:t>
            </a:r>
          </a:p>
          <a:p>
            <a:pPr marL="457200" indent="-457200">
              <a:buFontTx/>
              <a:buChar char="-"/>
            </a:pPr>
            <a:r>
              <a:rPr lang="it-IT" sz="2000" dirty="0">
                <a:latin typeface="Tahoma" panose="020B0604030504040204" pitchFamily="34" charset="0"/>
                <a:ea typeface="Tahoma" panose="020B0604030504040204" pitchFamily="34" charset="0"/>
                <a:cs typeface="Tahoma" panose="020B0604030504040204" pitchFamily="34" charset="0"/>
              </a:rPr>
              <a:t>Anello esterno</a:t>
            </a:r>
          </a:p>
          <a:p>
            <a:pPr marL="457200" indent="-457200">
              <a:buFontTx/>
              <a:buChar char="-"/>
            </a:pPr>
            <a:r>
              <a:rPr lang="it-IT" sz="2000" dirty="0">
                <a:latin typeface="Tahoma" panose="020B0604030504040204" pitchFamily="34" charset="0"/>
                <a:ea typeface="Tahoma" panose="020B0604030504040204" pitchFamily="34" charset="0"/>
                <a:cs typeface="Tahoma" panose="020B0604030504040204" pitchFamily="34" charset="0"/>
              </a:rPr>
              <a:t>Anello Interno</a:t>
            </a:r>
          </a:p>
          <a:p>
            <a:pPr marL="457200" indent="-457200">
              <a:buFontTx/>
              <a:buChar char="-"/>
            </a:pPr>
            <a:r>
              <a:rPr lang="it-IT" sz="2000" dirty="0">
                <a:latin typeface="Tahoma" panose="020B0604030504040204" pitchFamily="34" charset="0"/>
                <a:ea typeface="Tahoma" panose="020B0604030504040204" pitchFamily="34" charset="0"/>
                <a:cs typeface="Tahoma" panose="020B0604030504040204" pitchFamily="34" charset="0"/>
              </a:rPr>
              <a:t>Lubrificante</a:t>
            </a:r>
          </a:p>
          <a:p>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 </a:t>
            </a:r>
          </a:p>
        </p:txBody>
      </p:sp>
      <p:sp>
        <p:nvSpPr>
          <p:cNvPr id="8" name="Rettangolo con angoli arrotondati 7">
            <a:extLst>
              <a:ext uri="{FF2B5EF4-FFF2-40B4-BE49-F238E27FC236}">
                <a16:creationId xmlns:a16="http://schemas.microsoft.com/office/drawing/2014/main" id="{9A9A9901-2259-695D-65CD-0F553ECE9DE4}"/>
              </a:ext>
            </a:extLst>
          </p:cNvPr>
          <p:cNvSpPr/>
          <p:nvPr/>
        </p:nvSpPr>
        <p:spPr>
          <a:xfrm>
            <a:off x="10019681" y="2258438"/>
            <a:ext cx="1827762" cy="4267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2 8">
            <a:extLst>
              <a:ext uri="{FF2B5EF4-FFF2-40B4-BE49-F238E27FC236}">
                <a16:creationId xmlns:a16="http://schemas.microsoft.com/office/drawing/2014/main" id="{32D8C72A-631B-4DF8-BDC6-CB46F0E1D10D}"/>
              </a:ext>
            </a:extLst>
          </p:cNvPr>
          <p:cNvCxnSpPr>
            <a:cxnSpLocks/>
          </p:cNvCxnSpPr>
          <p:nvPr/>
        </p:nvCxnSpPr>
        <p:spPr>
          <a:xfrm flipH="1" flipV="1">
            <a:off x="8261540" y="3010274"/>
            <a:ext cx="1635760" cy="3351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Connettore 2 10">
            <a:extLst>
              <a:ext uri="{FF2B5EF4-FFF2-40B4-BE49-F238E27FC236}">
                <a16:creationId xmlns:a16="http://schemas.microsoft.com/office/drawing/2014/main" id="{E29AFC70-9276-CD5F-9DE3-D63B93516C23}"/>
              </a:ext>
            </a:extLst>
          </p:cNvPr>
          <p:cNvCxnSpPr>
            <a:cxnSpLocks/>
          </p:cNvCxnSpPr>
          <p:nvPr/>
        </p:nvCxnSpPr>
        <p:spPr>
          <a:xfrm flipH="1">
            <a:off x="8537713" y="2471802"/>
            <a:ext cx="1359587" cy="139611"/>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ttore 2 11">
            <a:extLst>
              <a:ext uri="{FF2B5EF4-FFF2-40B4-BE49-F238E27FC236}">
                <a16:creationId xmlns:a16="http://schemas.microsoft.com/office/drawing/2014/main" id="{80A0BCF7-F870-47A6-4DC0-44884E0A7E96}"/>
              </a:ext>
            </a:extLst>
          </p:cNvPr>
          <p:cNvCxnSpPr>
            <a:cxnSpLocks/>
          </p:cNvCxnSpPr>
          <p:nvPr/>
        </p:nvCxnSpPr>
        <p:spPr>
          <a:xfrm flipH="1" flipV="1">
            <a:off x="8119718" y="3268562"/>
            <a:ext cx="1777582" cy="24136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B0A195AE-30C0-7ACB-BDFF-F7839E42D27E}"/>
              </a:ext>
            </a:extLst>
          </p:cNvPr>
          <p:cNvSpPr txBox="1"/>
          <p:nvPr/>
        </p:nvSpPr>
        <p:spPr>
          <a:xfrm>
            <a:off x="10061996" y="2287136"/>
            <a:ext cx="1620059" cy="369332"/>
          </a:xfrm>
          <a:prstGeom prst="rect">
            <a:avLst/>
          </a:prstGeom>
          <a:noFill/>
        </p:spPr>
        <p:txBody>
          <a:bodyPr wrap="none" rtlCol="0">
            <a:spAutoFit/>
          </a:bodyPr>
          <a:lstStyle/>
          <a:p>
            <a:r>
              <a:rPr lang="it-IT" dirty="0"/>
              <a:t>Anello esterno</a:t>
            </a:r>
          </a:p>
        </p:txBody>
      </p:sp>
      <p:sp>
        <p:nvSpPr>
          <p:cNvPr id="14" name="Rettangolo con angoli arrotondati 13">
            <a:extLst>
              <a:ext uri="{FF2B5EF4-FFF2-40B4-BE49-F238E27FC236}">
                <a16:creationId xmlns:a16="http://schemas.microsoft.com/office/drawing/2014/main" id="{93597A61-9CF4-2C89-1206-48E2F4CB76A8}"/>
              </a:ext>
            </a:extLst>
          </p:cNvPr>
          <p:cNvSpPr/>
          <p:nvPr/>
        </p:nvSpPr>
        <p:spPr>
          <a:xfrm>
            <a:off x="10015061" y="2819016"/>
            <a:ext cx="1827761" cy="44954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35D39E50-70EB-3617-64FA-FBB48DBB26E3}"/>
              </a:ext>
            </a:extLst>
          </p:cNvPr>
          <p:cNvSpPr txBox="1"/>
          <p:nvPr/>
        </p:nvSpPr>
        <p:spPr>
          <a:xfrm>
            <a:off x="10061996" y="2825608"/>
            <a:ext cx="1568506" cy="369332"/>
          </a:xfrm>
          <a:prstGeom prst="rect">
            <a:avLst/>
          </a:prstGeom>
          <a:noFill/>
        </p:spPr>
        <p:txBody>
          <a:bodyPr wrap="none" rtlCol="0">
            <a:spAutoFit/>
          </a:bodyPr>
          <a:lstStyle/>
          <a:p>
            <a:r>
              <a:rPr lang="it-IT" dirty="0"/>
              <a:t>Anello interno</a:t>
            </a:r>
          </a:p>
        </p:txBody>
      </p:sp>
      <p:sp>
        <p:nvSpPr>
          <p:cNvPr id="16" name="Rettangolo con angoli arrotondati 15">
            <a:extLst>
              <a:ext uri="{FF2B5EF4-FFF2-40B4-BE49-F238E27FC236}">
                <a16:creationId xmlns:a16="http://schemas.microsoft.com/office/drawing/2014/main" id="{81F9A1D8-CBAB-9582-3777-D38435574F6D}"/>
              </a:ext>
            </a:extLst>
          </p:cNvPr>
          <p:cNvSpPr/>
          <p:nvPr/>
        </p:nvSpPr>
        <p:spPr>
          <a:xfrm>
            <a:off x="10021990" y="3376022"/>
            <a:ext cx="1827760" cy="4267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B30D32F-6385-A0FC-98C2-188BD4BA1A41}"/>
              </a:ext>
            </a:extLst>
          </p:cNvPr>
          <p:cNvSpPr txBox="1"/>
          <p:nvPr/>
        </p:nvSpPr>
        <p:spPr>
          <a:xfrm>
            <a:off x="10250637" y="3402412"/>
            <a:ext cx="1379865" cy="369332"/>
          </a:xfrm>
          <a:prstGeom prst="rect">
            <a:avLst/>
          </a:prstGeom>
          <a:noFill/>
        </p:spPr>
        <p:txBody>
          <a:bodyPr wrap="none" rtlCol="0">
            <a:spAutoFit/>
          </a:bodyPr>
          <a:lstStyle/>
          <a:p>
            <a:r>
              <a:rPr lang="it-IT" dirty="0"/>
              <a:t>Lubrificante</a:t>
            </a:r>
          </a:p>
        </p:txBody>
      </p:sp>
    </p:spTree>
    <p:extLst>
      <p:ext uri="{BB962C8B-B14F-4D97-AF65-F5344CB8AC3E}">
        <p14:creationId xmlns:p14="http://schemas.microsoft.com/office/powerpoint/2010/main" val="270726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Le superfici di controllo volo</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5"/>
            <a:ext cx="7467294" cy="4829399"/>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Le superfici di controllo del volo deviano l'aria intorno al velivolo, consentendo la rotazione attorno al suo centro di massa. Si distinguono in superfici di volo primarie e secondarie.</a:t>
            </a:r>
          </a:p>
          <a:p>
            <a:r>
              <a:rPr lang="it-IT" sz="2000" dirty="0">
                <a:latin typeface="Tahoma" panose="020B0604030504040204" pitchFamily="34" charset="0"/>
                <a:ea typeface="Tahoma" panose="020B0604030504040204" pitchFamily="34" charset="0"/>
                <a:cs typeface="Tahoma" panose="020B0604030504040204" pitchFamily="34" charset="0"/>
              </a:rPr>
              <a:t>Le superfici di volo primarie sono necessarie per le manovre durante la fase di volo, mentre le superfici secondarie sono di supporto. Le superfici di volo primarie sono:</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Alettone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Equilibratore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Timone </a:t>
            </a:r>
          </a:p>
          <a:p>
            <a:pPr marL="457200" indent="-457200">
              <a:buFontTx/>
              <a:buChar char="-"/>
            </a:pPr>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 </a:t>
            </a:r>
          </a:p>
        </p:txBody>
      </p:sp>
      <p:pic>
        <p:nvPicPr>
          <p:cNvPr id="2" name="Picture 2" descr="Il Piaggio P-180 è un buon velivolo executive? E in particolare quali sono  i vantaggi della formula a 3 superfici portanti? - Quora">
            <a:extLst>
              <a:ext uri="{FF2B5EF4-FFF2-40B4-BE49-F238E27FC236}">
                <a16:creationId xmlns:a16="http://schemas.microsoft.com/office/drawing/2014/main" id="{C71E6976-54DD-257D-AAE9-C5CE5BA0E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75592"/>
            <a:ext cx="5167177" cy="308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descr="Immagine che contiene schizzo, disegno, cerchio, Line art&#10;&#10;Descrizione generata automaticamente">
            <a:extLst>
              <a:ext uri="{FF2B5EF4-FFF2-40B4-BE49-F238E27FC236}">
                <a16:creationId xmlns:a16="http://schemas.microsoft.com/office/drawing/2014/main" id="{5918C291-F9EB-A5C2-3144-BC0EF0BC4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580" y="719867"/>
            <a:ext cx="4389500" cy="5067739"/>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Funzionamento e modellazione </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719867"/>
            <a:ext cx="7467294" cy="4482547"/>
          </a:xfrm>
        </p:spPr>
        <p:txBody>
          <a:bodyPr/>
          <a:lstStyle/>
          <a:p>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 </a:t>
            </a:r>
          </a:p>
        </p:txBody>
      </p:sp>
      <p:sp>
        <p:nvSpPr>
          <p:cNvPr id="2" name="Segnaposto testo 2">
            <a:extLst>
              <a:ext uri="{FF2B5EF4-FFF2-40B4-BE49-F238E27FC236}">
                <a16:creationId xmlns:a16="http://schemas.microsoft.com/office/drawing/2014/main" id="{6A71B0F6-C83C-BBF9-902A-0FADF40EFA27}"/>
              </a:ext>
            </a:extLst>
          </p:cNvPr>
          <p:cNvSpPr txBox="1">
            <a:spLocks/>
          </p:cNvSpPr>
          <p:nvPr/>
        </p:nvSpPr>
        <p:spPr>
          <a:xfrm>
            <a:off x="106324" y="719867"/>
            <a:ext cx="7467294" cy="506773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Tahoma" panose="020B0604030504040204" pitchFamily="34" charset="0"/>
                <a:ea typeface="Tahoma" panose="020B0604030504040204" pitchFamily="34" charset="0"/>
                <a:cs typeface="Tahoma" panose="020B0604030504040204" pitchFamily="34" charset="0"/>
              </a:rPr>
              <a:t>È importante modellare i rod-end mediante software in modo da poter eseguire le simulazioni senza dover ricorrere alle prove sperimentali, le quali sono più costose. Inoltre, la modellazione tramite software permette di effettuare test che nella realtà pratica sono di difficile realizzazione.</a:t>
            </a:r>
          </a:p>
          <a:p>
            <a:r>
              <a:rPr lang="it-IT" sz="2000" dirty="0">
                <a:latin typeface="Tahoma" panose="020B0604030504040204" pitchFamily="34" charset="0"/>
                <a:ea typeface="Tahoma" panose="020B0604030504040204" pitchFamily="34" charset="0"/>
                <a:cs typeface="Tahoma" panose="020B0604030504040204" pitchFamily="34" charset="0"/>
              </a:rPr>
              <a:t>Per poterli modellare è necessario comprendere il loro funzionamento:</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L’anello esterno comprensivo di alloggiamento per il rod viene solitamente collegato ad un attuatore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L’anello interno viene collegato, nel caso in esame, alla superficie di controllo</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Tra i due anelli è presente sia il lubrificante sia un piccolo gioco che permette ai due corpi di potersi muovere liberamente uno rispetto all’altro</a:t>
            </a:r>
          </a:p>
          <a:p>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 </a:t>
            </a:r>
          </a:p>
        </p:txBody>
      </p:sp>
      <p:cxnSp>
        <p:nvCxnSpPr>
          <p:cNvPr id="20" name="Connettore diritto 19">
            <a:extLst>
              <a:ext uri="{FF2B5EF4-FFF2-40B4-BE49-F238E27FC236}">
                <a16:creationId xmlns:a16="http://schemas.microsoft.com/office/drawing/2014/main" id="{9073410A-899B-9F5A-FBB2-04AEB346A203}"/>
              </a:ext>
            </a:extLst>
          </p:cNvPr>
          <p:cNvCxnSpPr>
            <a:cxnSpLocks/>
          </p:cNvCxnSpPr>
          <p:nvPr/>
        </p:nvCxnSpPr>
        <p:spPr>
          <a:xfrm flipH="1" flipV="1">
            <a:off x="8943975" y="1017270"/>
            <a:ext cx="1371600" cy="723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4E0C581-AAE7-397B-6C77-A0F80DD7E946}"/>
              </a:ext>
            </a:extLst>
          </p:cNvPr>
          <p:cNvCxnSpPr>
            <a:cxnSpLocks/>
          </p:cNvCxnSpPr>
          <p:nvPr/>
        </p:nvCxnSpPr>
        <p:spPr>
          <a:xfrm flipH="1">
            <a:off x="8694420" y="1931670"/>
            <a:ext cx="1661160" cy="636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16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8EB848C-6C22-ED42-F123-243AE51DECA4}"/>
              </a:ext>
            </a:extLst>
          </p:cNvPr>
          <p:cNvPicPr>
            <a:picLocks noChangeAspect="1"/>
          </p:cNvPicPr>
          <p:nvPr/>
        </p:nvPicPr>
        <p:blipFill>
          <a:blip r:embed="rId2"/>
          <a:stretch>
            <a:fillRect/>
          </a:stretch>
        </p:blipFill>
        <p:spPr>
          <a:xfrm>
            <a:off x="8542116" y="2974179"/>
            <a:ext cx="3274163" cy="3029823"/>
          </a:xfrm>
          <a:prstGeom prst="rect">
            <a:avLst/>
          </a:prstGeom>
        </p:spPr>
      </p:pic>
      <p:pic>
        <p:nvPicPr>
          <p:cNvPr id="6" name="Immagine 5">
            <a:extLst>
              <a:ext uri="{FF2B5EF4-FFF2-40B4-BE49-F238E27FC236}">
                <a16:creationId xmlns:a16="http://schemas.microsoft.com/office/drawing/2014/main" id="{9D4FBB7B-703C-A195-1EA9-2534C7EA919F}"/>
              </a:ext>
            </a:extLst>
          </p:cNvPr>
          <p:cNvPicPr>
            <a:picLocks noChangeAspect="1"/>
          </p:cNvPicPr>
          <p:nvPr/>
        </p:nvPicPr>
        <p:blipFill>
          <a:blip r:embed="rId3"/>
          <a:stretch>
            <a:fillRect/>
          </a:stretch>
        </p:blipFill>
        <p:spPr>
          <a:xfrm>
            <a:off x="8287473" y="576948"/>
            <a:ext cx="2886122" cy="2529350"/>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Modellazione dei rod-end</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143428" y="796106"/>
            <a:ext cx="7467294" cy="4829399"/>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Nel corso di questa tesi sono state eseguite le seguenti semplificazioni in modo da poter rendere più agevole la modellazione.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 due anelli sono stati modellati come due sfere</a:t>
            </a:r>
          </a:p>
          <a:p>
            <a:pPr marL="342900" indent="-342900">
              <a:buFontTx/>
              <a:buChar char="-"/>
            </a:pPr>
            <a:r>
              <a:rPr lang="it-IT" sz="2000" dirty="0">
                <a:latin typeface="Tahoma" panose="020B0604030504040204" pitchFamily="34" charset="0"/>
                <a:ea typeface="Tahoma" panose="020B0604030504040204" pitchFamily="34" charset="0"/>
                <a:cs typeface="Tahoma" panose="020B0604030504040204" pitchFamily="34" charset="0"/>
              </a:rPr>
              <a:t>Il centro di massa è stato posizionato in corrispondenza del centro geometrico delle sfere</a:t>
            </a:r>
          </a:p>
          <a:p>
            <a:r>
              <a:rPr lang="it-IT" sz="2000" dirty="0">
                <a:latin typeface="Tahoma" panose="020B0604030504040204" pitchFamily="34" charset="0"/>
                <a:ea typeface="Tahoma" panose="020B0604030504040204" pitchFamily="34" charset="0"/>
                <a:cs typeface="Tahoma" panose="020B0604030504040204" pitchFamily="34" charset="0"/>
              </a:rPr>
              <a:t>Le sfere possono muoversi liberamente fino a quando il valore dell’eccentricità supera il valore del gioco, ovvero fino a quando le due sfere entrano in contatto.</a:t>
            </a:r>
          </a:p>
          <a:p>
            <a:r>
              <a:rPr lang="it-IT" sz="2000" dirty="0">
                <a:latin typeface="Tahoma" panose="020B0604030504040204" pitchFamily="34" charset="0"/>
                <a:ea typeface="Tahoma" panose="020B0604030504040204" pitchFamily="34" charset="0"/>
                <a:cs typeface="Tahoma" panose="020B0604030504040204" pitchFamily="34" charset="0"/>
              </a:rPr>
              <a:t>Durante il contatto si sviluppa una forza di normale al piano del contatto e una forza di attrito che sono modellate come segue:</a:t>
            </a:r>
          </a:p>
          <a:p>
            <a:endParaRPr lang="it-IT" sz="20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0171C520-0B8E-1509-6FB8-6C58A4386E03}"/>
                  </a:ext>
                </a:extLst>
              </p:cNvPr>
              <p:cNvSpPr txBox="1"/>
              <p:nvPr/>
            </p:nvSpPr>
            <p:spPr>
              <a:xfrm>
                <a:off x="143428" y="4953142"/>
                <a:ext cx="2625212" cy="4569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𝐹</m:t>
                          </m:r>
                        </m:e>
                        <m:sub>
                          <m:r>
                            <a:rPr lang="it-IT" sz="2800" b="0" i="1" smtClean="0">
                              <a:latin typeface="Cambria Math" panose="02040503050406030204" pitchFamily="18" charset="0"/>
                            </a:rPr>
                            <m:t>𝑛</m:t>
                          </m:r>
                        </m:sub>
                      </m:sSub>
                      <m:r>
                        <a:rPr lang="it-IT" sz="2800" b="0" i="1" smtClean="0">
                          <a:latin typeface="Cambria Math" panose="02040503050406030204" pitchFamily="18" charset="0"/>
                        </a:rPr>
                        <m:t>=</m:t>
                      </m:r>
                      <m:r>
                        <a:rPr lang="it-IT" sz="2800" b="0" i="1" smtClean="0">
                          <a:latin typeface="Cambria Math" panose="02040503050406030204" pitchFamily="18" charset="0"/>
                        </a:rPr>
                        <m:t>𝐾</m:t>
                      </m:r>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ea typeface="Cambria Math" panose="02040503050406030204" pitchFamily="18" charset="0"/>
                            </a:rPr>
                            <m:t>𝛿</m:t>
                          </m:r>
                        </m:e>
                        <m:sup>
                          <m:r>
                            <a:rPr lang="it-IT" sz="2800" b="0" i="1" smtClean="0">
                              <a:latin typeface="Cambria Math" panose="02040503050406030204" pitchFamily="18" charset="0"/>
                            </a:rPr>
                            <m:t>𝑛</m:t>
                          </m:r>
                        </m:sup>
                      </m:sSup>
                      <m:r>
                        <a:rPr lang="it-IT" sz="2800" b="0" i="1" smtClean="0">
                          <a:latin typeface="Cambria Math" panose="02040503050406030204" pitchFamily="18" charset="0"/>
                        </a:rPr>
                        <m:t>+</m:t>
                      </m:r>
                      <m:r>
                        <a:rPr lang="it-IT" sz="2800" b="0" i="1" smtClean="0">
                          <a:latin typeface="Cambria Math" panose="02040503050406030204" pitchFamily="18" charset="0"/>
                        </a:rPr>
                        <m:t>𝐷</m:t>
                      </m:r>
                      <m:acc>
                        <m:accPr>
                          <m:chr m:val="̇"/>
                          <m:ctrlPr>
                            <a:rPr lang="it-IT" sz="2800" b="0" i="1" smtClean="0">
                              <a:latin typeface="Cambria Math" panose="02040503050406030204" pitchFamily="18" charset="0"/>
                            </a:rPr>
                          </m:ctrlPr>
                        </m:accPr>
                        <m:e>
                          <m:r>
                            <a:rPr lang="it-IT" sz="2800" b="0" i="1" smtClean="0">
                              <a:latin typeface="Cambria Math" panose="02040503050406030204" pitchFamily="18" charset="0"/>
                              <a:ea typeface="Cambria Math" panose="02040503050406030204" pitchFamily="18" charset="0"/>
                            </a:rPr>
                            <m:t>𝛿</m:t>
                          </m:r>
                        </m:e>
                      </m:acc>
                    </m:oMath>
                  </m:oMathPara>
                </a14:m>
                <a:endParaRPr lang="it-IT" sz="2800" dirty="0"/>
              </a:p>
            </p:txBody>
          </p:sp>
        </mc:Choice>
        <mc:Fallback xmlns="">
          <p:sp>
            <p:nvSpPr>
              <p:cNvPr id="2" name="CasellaDiTesto 1">
                <a:extLst>
                  <a:ext uri="{FF2B5EF4-FFF2-40B4-BE49-F238E27FC236}">
                    <a16:creationId xmlns:a16="http://schemas.microsoft.com/office/drawing/2014/main" id="{0171C520-0B8E-1509-6FB8-6C58A4386E03}"/>
                  </a:ext>
                </a:extLst>
              </p:cNvPr>
              <p:cNvSpPr txBox="1">
                <a:spLocks noRot="1" noChangeAspect="1" noMove="1" noResize="1" noEditPoints="1" noAdjustHandles="1" noChangeArrowheads="1" noChangeShapeType="1" noTextEdit="1"/>
              </p:cNvSpPr>
              <p:nvPr/>
            </p:nvSpPr>
            <p:spPr>
              <a:xfrm>
                <a:off x="143428" y="4953142"/>
                <a:ext cx="2625212" cy="45692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2F3CBB0D-901C-C5CB-54EA-7688703D06C6}"/>
                  </a:ext>
                </a:extLst>
              </p:cNvPr>
              <p:cNvSpPr txBox="1"/>
              <p:nvPr/>
            </p:nvSpPr>
            <p:spPr>
              <a:xfrm>
                <a:off x="-228307" y="5410062"/>
                <a:ext cx="2625212"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𝐹</m:t>
                          </m:r>
                        </m:e>
                        <m:sub>
                          <m:r>
                            <a:rPr lang="it-IT" sz="2800" b="0" i="1" smtClean="0">
                              <a:latin typeface="Cambria Math" panose="02040503050406030204" pitchFamily="18" charset="0"/>
                            </a:rPr>
                            <m:t>𝑎𝑡𝑡𝑟</m:t>
                          </m:r>
                        </m:sub>
                      </m:sSub>
                      <m:r>
                        <a:rPr lang="it-IT" sz="2800" b="0" i="1" smtClean="0">
                          <a:latin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𝜇</m:t>
                      </m:r>
                      <m:sSub>
                        <m:sSubPr>
                          <m:ctrlPr>
                            <a:rPr lang="it-IT" sz="2800" b="0" i="1" smtClean="0">
                              <a:latin typeface="Cambria Math" panose="02040503050406030204" pitchFamily="18" charset="0"/>
                              <a:ea typeface="Cambria Math" panose="02040503050406030204" pitchFamily="18" charset="0"/>
                            </a:rPr>
                          </m:ctrlPr>
                        </m:sSubPr>
                        <m:e>
                          <m:r>
                            <a:rPr lang="it-IT" sz="2800" b="0" i="1" smtClean="0">
                              <a:latin typeface="Cambria Math" panose="02040503050406030204" pitchFamily="18" charset="0"/>
                              <a:ea typeface="Cambria Math" panose="02040503050406030204" pitchFamily="18" charset="0"/>
                            </a:rPr>
                            <m:t>𝐹</m:t>
                          </m:r>
                        </m:e>
                        <m:sub>
                          <m:r>
                            <a:rPr lang="it-IT" sz="2800" b="0" i="1" smtClean="0">
                              <a:latin typeface="Cambria Math" panose="02040503050406030204" pitchFamily="18" charset="0"/>
                              <a:ea typeface="Cambria Math" panose="02040503050406030204" pitchFamily="18" charset="0"/>
                            </a:rPr>
                            <m:t>𝑐</m:t>
                          </m:r>
                        </m:sub>
                      </m:sSub>
                    </m:oMath>
                  </m:oMathPara>
                </a14:m>
                <a:endParaRPr lang="it-IT" sz="2800" dirty="0"/>
              </a:p>
            </p:txBody>
          </p:sp>
        </mc:Choice>
        <mc:Fallback xmlns="">
          <p:sp>
            <p:nvSpPr>
              <p:cNvPr id="8" name="CasellaDiTesto 7">
                <a:extLst>
                  <a:ext uri="{FF2B5EF4-FFF2-40B4-BE49-F238E27FC236}">
                    <a16:creationId xmlns:a16="http://schemas.microsoft.com/office/drawing/2014/main" id="{2F3CBB0D-901C-C5CB-54EA-7688703D06C6}"/>
                  </a:ext>
                </a:extLst>
              </p:cNvPr>
              <p:cNvSpPr txBox="1">
                <a:spLocks noRot="1" noChangeAspect="1" noMove="1" noResize="1" noEditPoints="1" noAdjustHandles="1" noChangeArrowheads="1" noChangeShapeType="1" noTextEdit="1"/>
              </p:cNvSpPr>
              <p:nvPr/>
            </p:nvSpPr>
            <p:spPr>
              <a:xfrm>
                <a:off x="-228307" y="5410062"/>
                <a:ext cx="2625212" cy="430887"/>
              </a:xfrm>
              <a:prstGeom prst="rect">
                <a:avLst/>
              </a:prstGeom>
              <a:blipFill>
                <a:blip r:embed="rId5"/>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10401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Cinematica di un corpo in 3 dimensioni</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5"/>
            <a:ext cx="7467294" cy="4829399"/>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Per determinare se c'è contatto tra le due sfere, è necessario calcolare la posizione del centro geometrico delle stesse. </a:t>
            </a:r>
          </a:p>
          <a:p>
            <a:r>
              <a:rPr lang="it-IT" sz="2000" dirty="0">
                <a:latin typeface="Tahoma" panose="020B0604030504040204" pitchFamily="34" charset="0"/>
                <a:ea typeface="Tahoma" panose="020B0604030504040204" pitchFamily="34" charset="0"/>
                <a:cs typeface="Tahoma" panose="020B0604030504040204" pitchFamily="34" charset="0"/>
              </a:rPr>
              <a:t>Per trovare accelerazione e quindi posizione e velocità del centro di massa delle due sfere si applica la seconda legge di Newton:</a:t>
            </a:r>
          </a:p>
          <a:p>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 </a:t>
            </a:r>
          </a:p>
          <a:p>
            <a:endParaRPr lang="it-IT" sz="2000" dirty="0">
              <a:latin typeface="Tahoma" panose="020B0604030504040204" pitchFamily="34" charset="0"/>
              <a:ea typeface="Tahoma" panose="020B0604030504040204" pitchFamily="34" charset="0"/>
              <a:cs typeface="Tahoma" panose="020B0604030504040204" pitchFamily="34" charset="0"/>
            </a:endParaRPr>
          </a:p>
          <a:p>
            <a:r>
              <a:rPr lang="it-IT" sz="2000" dirty="0">
                <a:latin typeface="Tahoma" panose="020B0604030504040204" pitchFamily="34" charset="0"/>
                <a:ea typeface="Tahoma" panose="020B0604030504040204" pitchFamily="34" charset="0"/>
                <a:cs typeface="Tahoma" panose="020B0604030504040204" pitchFamily="34" charset="0"/>
              </a:rPr>
              <a:t>Per trovare la velocità e la posizione angolare dei due corpi bisogna applicare l’equazione di Eulero</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FBB91072-6CA2-C8B3-CA9E-548F62A9A4ED}"/>
                  </a:ext>
                </a:extLst>
              </p:cNvPr>
              <p:cNvSpPr txBox="1"/>
              <p:nvPr/>
            </p:nvSpPr>
            <p:spPr>
              <a:xfrm>
                <a:off x="243902" y="2236494"/>
                <a:ext cx="2086918" cy="1192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it-IT" sz="3200" i="1" smtClean="0">
                              <a:latin typeface="Cambria Math" panose="02040503050406030204" pitchFamily="18" charset="0"/>
                            </a:rPr>
                          </m:ctrlPr>
                        </m:naryPr>
                        <m:sub/>
                        <m:sup/>
                        <m:e>
                          <m:acc>
                            <m:accPr>
                              <m:chr m:val="⃗"/>
                              <m:ctrlPr>
                                <a:rPr lang="it-IT" sz="3200" i="1" smtClean="0">
                                  <a:latin typeface="Cambria Math" panose="02040503050406030204" pitchFamily="18" charset="0"/>
                                </a:rPr>
                              </m:ctrlPr>
                            </m:accPr>
                            <m:e>
                              <m:r>
                                <a:rPr lang="it-IT" sz="3200" b="0" i="1" smtClean="0">
                                  <a:latin typeface="Cambria Math" panose="02040503050406030204" pitchFamily="18" charset="0"/>
                                </a:rPr>
                                <m:t>𝐹</m:t>
                              </m:r>
                            </m:e>
                          </m:acc>
                          <m:r>
                            <a:rPr lang="it-IT" sz="3200" b="0" i="1" smtClean="0">
                              <a:latin typeface="Cambria Math" panose="02040503050406030204" pitchFamily="18" charset="0"/>
                            </a:rPr>
                            <m:t>=</m:t>
                          </m:r>
                          <m:r>
                            <a:rPr lang="it-IT" sz="3200" b="0" i="1" smtClean="0">
                              <a:latin typeface="Cambria Math" panose="02040503050406030204" pitchFamily="18" charset="0"/>
                            </a:rPr>
                            <m:t>𝑚</m:t>
                          </m:r>
                          <m:acc>
                            <m:accPr>
                              <m:chr m:val="⃗"/>
                              <m:ctrlPr>
                                <a:rPr lang="it-IT" sz="3200" b="0" i="1" smtClean="0">
                                  <a:latin typeface="Cambria Math" panose="02040503050406030204" pitchFamily="18" charset="0"/>
                                </a:rPr>
                              </m:ctrlPr>
                            </m:accPr>
                            <m:e>
                              <m:r>
                                <a:rPr lang="it-IT" sz="3200" b="0" i="1" smtClean="0">
                                  <a:latin typeface="Cambria Math" panose="02040503050406030204" pitchFamily="18" charset="0"/>
                                </a:rPr>
                                <m:t>𝑎</m:t>
                              </m:r>
                            </m:e>
                          </m:acc>
                        </m:e>
                      </m:nary>
                    </m:oMath>
                  </m:oMathPara>
                </a14:m>
                <a:endParaRPr lang="it-IT" sz="3200" dirty="0"/>
              </a:p>
            </p:txBody>
          </p:sp>
        </mc:Choice>
        <mc:Fallback xmlns="">
          <p:sp>
            <p:nvSpPr>
              <p:cNvPr id="11" name="CasellaDiTesto 10">
                <a:extLst>
                  <a:ext uri="{FF2B5EF4-FFF2-40B4-BE49-F238E27FC236}">
                    <a16:creationId xmlns:a16="http://schemas.microsoft.com/office/drawing/2014/main" id="{FBB91072-6CA2-C8B3-CA9E-548F62A9A4ED}"/>
                  </a:ext>
                </a:extLst>
              </p:cNvPr>
              <p:cNvSpPr txBox="1">
                <a:spLocks noRot="1" noChangeAspect="1" noMove="1" noResize="1" noEditPoints="1" noAdjustHandles="1" noChangeArrowheads="1" noChangeShapeType="1" noTextEdit="1"/>
              </p:cNvSpPr>
              <p:nvPr/>
            </p:nvSpPr>
            <p:spPr>
              <a:xfrm>
                <a:off x="243902" y="2236494"/>
                <a:ext cx="2086918" cy="1192506"/>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DE6D8168-DE9B-96C7-7D14-EF40B061FBBF}"/>
                  </a:ext>
                </a:extLst>
              </p:cNvPr>
              <p:cNvSpPr txBox="1"/>
              <p:nvPr/>
            </p:nvSpPr>
            <p:spPr>
              <a:xfrm>
                <a:off x="674706" y="4839529"/>
                <a:ext cx="1515661" cy="5957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sz="3000" i="1" smtClean="0">
                              <a:latin typeface="Cambria Math" panose="02040503050406030204" pitchFamily="18" charset="0"/>
                            </a:rPr>
                          </m:ctrlPr>
                        </m:accPr>
                        <m:e>
                          <m:acc>
                            <m:accPr>
                              <m:chr m:val="⃗"/>
                              <m:ctrlPr>
                                <a:rPr lang="it-IT" sz="3000" i="1" smtClean="0">
                                  <a:latin typeface="Cambria Math" panose="02040503050406030204" pitchFamily="18" charset="0"/>
                                </a:rPr>
                              </m:ctrlPr>
                            </m:accPr>
                            <m:e>
                              <m:sSub>
                                <m:sSubPr>
                                  <m:ctrlPr>
                                    <a:rPr lang="it-IT" sz="3000" i="1" smtClean="0">
                                      <a:latin typeface="Cambria Math" panose="02040503050406030204" pitchFamily="18" charset="0"/>
                                    </a:rPr>
                                  </m:ctrlPr>
                                </m:sSubPr>
                                <m:e>
                                  <m:r>
                                    <a:rPr lang="it-IT" sz="3000" b="0" i="1" smtClean="0">
                                      <a:latin typeface="Cambria Math" panose="02040503050406030204" pitchFamily="18" charset="0"/>
                                    </a:rPr>
                                    <m:t>𝐻</m:t>
                                  </m:r>
                                </m:e>
                                <m:sub>
                                  <m:r>
                                    <a:rPr lang="it-IT" sz="3000" b="0" i="1" smtClean="0">
                                      <a:latin typeface="Cambria Math" panose="02040503050406030204" pitchFamily="18" charset="0"/>
                                    </a:rPr>
                                    <m:t>𝑐</m:t>
                                  </m:r>
                                </m:sub>
                              </m:sSub>
                            </m:e>
                          </m:acc>
                        </m:e>
                      </m:acc>
                      <m:r>
                        <a:rPr lang="it-IT" sz="3000" b="0" i="1" smtClean="0">
                          <a:latin typeface="Cambria Math" panose="02040503050406030204" pitchFamily="18" charset="0"/>
                        </a:rPr>
                        <m:t>=</m:t>
                      </m:r>
                      <m:acc>
                        <m:accPr>
                          <m:chr m:val="⃗"/>
                          <m:ctrlPr>
                            <a:rPr lang="it-IT" sz="3000" b="0" i="1" smtClean="0">
                              <a:latin typeface="Cambria Math" panose="02040503050406030204" pitchFamily="18" charset="0"/>
                            </a:rPr>
                          </m:ctrlPr>
                        </m:accPr>
                        <m:e>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𝑀</m:t>
                              </m:r>
                            </m:e>
                            <m:sub>
                              <m:r>
                                <a:rPr lang="it-IT" sz="3000" b="0" i="1" smtClean="0">
                                  <a:latin typeface="Cambria Math" panose="02040503050406030204" pitchFamily="18" charset="0"/>
                                </a:rPr>
                                <m:t>𝑐</m:t>
                              </m:r>
                            </m:sub>
                          </m:sSub>
                        </m:e>
                      </m:acc>
                    </m:oMath>
                  </m:oMathPara>
                </a14:m>
                <a:endParaRPr lang="it-IT" sz="3000" dirty="0"/>
              </a:p>
            </p:txBody>
          </p:sp>
        </mc:Choice>
        <mc:Fallback xmlns="">
          <p:sp>
            <p:nvSpPr>
              <p:cNvPr id="12" name="CasellaDiTesto 11">
                <a:extLst>
                  <a:ext uri="{FF2B5EF4-FFF2-40B4-BE49-F238E27FC236}">
                    <a16:creationId xmlns:a16="http://schemas.microsoft.com/office/drawing/2014/main" id="{DE6D8168-DE9B-96C7-7D14-EF40B061FBBF}"/>
                  </a:ext>
                </a:extLst>
              </p:cNvPr>
              <p:cNvSpPr txBox="1">
                <a:spLocks noRot="1" noChangeAspect="1" noMove="1" noResize="1" noEditPoints="1" noAdjustHandles="1" noChangeArrowheads="1" noChangeShapeType="1" noTextEdit="1"/>
              </p:cNvSpPr>
              <p:nvPr/>
            </p:nvSpPr>
            <p:spPr>
              <a:xfrm>
                <a:off x="674706" y="4839529"/>
                <a:ext cx="1515661" cy="59574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E7ED7BCA-12DD-4372-BF9D-945F4D07C210}"/>
                  </a:ext>
                </a:extLst>
              </p:cNvPr>
              <p:cNvSpPr txBox="1"/>
              <p:nvPr/>
            </p:nvSpPr>
            <p:spPr>
              <a:xfrm>
                <a:off x="4285860" y="4839529"/>
                <a:ext cx="5015689"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it-IT" sz="3000" i="1" smtClean="0">
                              <a:latin typeface="Cambria Math" panose="02040503050406030204" pitchFamily="18" charset="0"/>
                            </a:rPr>
                          </m:ctrlPr>
                        </m:sPrePr>
                        <m:sub/>
                        <m:sup>
                          <m:r>
                            <a:rPr lang="it-IT" sz="3000" b="0" i="1" smtClean="0">
                              <a:latin typeface="Cambria Math" panose="02040503050406030204" pitchFamily="18" charset="0"/>
                            </a:rPr>
                            <m:t>𝐵</m:t>
                          </m:r>
                        </m:sup>
                        <m:e>
                          <m:r>
                            <a:rPr lang="it-IT" sz="3000" b="0" i="1" smtClean="0">
                              <a:latin typeface="Cambria Math" panose="02040503050406030204" pitchFamily="18" charset="0"/>
                            </a:rPr>
                            <m:t>[</m:t>
                          </m:r>
                          <m:sSub>
                            <m:sSubPr>
                              <m:ctrlPr>
                                <a:rPr lang="it-IT" sz="3000" b="0" i="1" smtClean="0">
                                  <a:latin typeface="Cambria Math" panose="02040503050406030204" pitchFamily="18" charset="0"/>
                                </a:rPr>
                              </m:ctrlPr>
                            </m:sSubPr>
                            <m:e>
                              <m:r>
                                <a:rPr lang="it-IT" sz="3000" b="0" i="1" smtClean="0">
                                  <a:latin typeface="Cambria Math" panose="02040503050406030204" pitchFamily="18" charset="0"/>
                                </a:rPr>
                                <m:t>𝐼</m:t>
                              </m:r>
                            </m:e>
                            <m:sub>
                              <m:r>
                                <a:rPr lang="it-IT" sz="3000" b="0" i="1" smtClean="0">
                                  <a:latin typeface="Cambria Math" panose="02040503050406030204" pitchFamily="18" charset="0"/>
                                </a:rPr>
                                <m:t>𝑐</m:t>
                              </m:r>
                            </m:sub>
                          </m:sSub>
                          <m:r>
                            <a:rPr lang="it-IT" sz="3000" b="0" i="1" smtClean="0">
                              <a:latin typeface="Cambria Math" panose="02040503050406030204" pitchFamily="18" charset="0"/>
                            </a:rPr>
                            <m:t>]</m:t>
                          </m:r>
                          <m:sPre>
                            <m:sPrePr>
                              <m:ctrlPr>
                                <a:rPr lang="it-IT" sz="3000" b="0" i="1" smtClean="0">
                                  <a:latin typeface="Cambria Math" panose="02040503050406030204" pitchFamily="18" charset="0"/>
                                </a:rPr>
                              </m:ctrlPr>
                            </m:sPrePr>
                            <m:sub/>
                            <m:sup>
                              <m:r>
                                <a:rPr lang="it-IT" sz="3000" b="0" i="1" smtClean="0">
                                  <a:latin typeface="Cambria Math" panose="02040503050406030204" pitchFamily="18" charset="0"/>
                                </a:rPr>
                                <m:t>𝐵</m:t>
                              </m:r>
                            </m:sup>
                            <m:e>
                              <m:acc>
                                <m:accPr>
                                  <m:chr m:val="̇"/>
                                  <m:ctrlPr>
                                    <a:rPr lang="it-IT" sz="3000" i="1" smtClean="0">
                                      <a:latin typeface="Cambria Math" panose="02040503050406030204" pitchFamily="18" charset="0"/>
                                    </a:rPr>
                                  </m:ctrlPr>
                                </m:accPr>
                                <m:e>
                                  <m:acc>
                                    <m:accPr>
                                      <m:chr m:val="⃗"/>
                                      <m:ctrlPr>
                                        <a:rPr lang="it-IT" sz="3000" i="1" smtClean="0">
                                          <a:latin typeface="Cambria Math" panose="02040503050406030204" pitchFamily="18" charset="0"/>
                                        </a:rPr>
                                      </m:ctrlPr>
                                    </m:accPr>
                                    <m:e>
                                      <m:r>
                                        <a:rPr lang="it-IT" sz="3000" i="1" smtClean="0">
                                          <a:latin typeface="Cambria Math" panose="02040503050406030204" pitchFamily="18" charset="0"/>
                                          <a:ea typeface="Cambria Math" panose="02040503050406030204" pitchFamily="18" charset="0"/>
                                        </a:rPr>
                                        <m:t>𝜔</m:t>
                                      </m:r>
                                    </m:e>
                                  </m:acc>
                                </m:e>
                              </m:acc>
                              <m:r>
                                <a:rPr lang="it-IT" sz="3000" b="0" i="1" smtClean="0">
                                  <a:latin typeface="Cambria Math" panose="02040503050406030204" pitchFamily="18" charset="0"/>
                                </a:rPr>
                                <m:t>+</m:t>
                              </m:r>
                              <m:sPre>
                                <m:sPrePr>
                                  <m:ctrlPr>
                                    <a:rPr lang="it-IT" sz="3000" b="0" i="1" smtClean="0">
                                      <a:latin typeface="Cambria Math" panose="02040503050406030204" pitchFamily="18" charset="0"/>
                                    </a:rPr>
                                  </m:ctrlPr>
                                </m:sPrePr>
                                <m:sub/>
                                <m:sup>
                                  <m:r>
                                    <a:rPr lang="it-IT" sz="3000" b="0" i="1" smtClean="0">
                                      <a:latin typeface="Cambria Math" panose="02040503050406030204" pitchFamily="18" charset="0"/>
                                    </a:rPr>
                                    <m:t>𝐵</m:t>
                                  </m:r>
                                </m:sup>
                                <m:e>
                                  <m:acc>
                                    <m:accPr>
                                      <m:chr m:val="⃗"/>
                                      <m:ctrlPr>
                                        <a:rPr lang="it-IT" sz="3000" i="1" smtClean="0">
                                          <a:latin typeface="Cambria Math" panose="02040503050406030204" pitchFamily="18" charset="0"/>
                                        </a:rPr>
                                      </m:ctrlPr>
                                    </m:accPr>
                                    <m:e>
                                      <m:r>
                                        <a:rPr lang="it-IT" sz="3000" i="1" smtClean="0">
                                          <a:latin typeface="Cambria Math" panose="02040503050406030204" pitchFamily="18" charset="0"/>
                                          <a:ea typeface="Cambria Math" panose="02040503050406030204" pitchFamily="18" charset="0"/>
                                        </a:rPr>
                                        <m:t>𝜔</m:t>
                                      </m:r>
                                    </m:e>
                                  </m:acc>
                                  <m:r>
                                    <a:rPr lang="it-IT" sz="3000" i="1" smtClean="0">
                                      <a:latin typeface="Cambria Math" panose="02040503050406030204" pitchFamily="18" charset="0"/>
                                      <a:ea typeface="Cambria Math" panose="02040503050406030204" pitchFamily="18" charset="0"/>
                                    </a:rPr>
                                    <m:t>×</m:t>
                                  </m:r>
                                  <m:sPre>
                                    <m:sPrePr>
                                      <m:ctrlPr>
                                        <a:rPr lang="it-IT" sz="3000" i="1" smtClean="0">
                                          <a:latin typeface="Cambria Math" panose="02040503050406030204" pitchFamily="18" charset="0"/>
                                          <a:ea typeface="Cambria Math" panose="02040503050406030204" pitchFamily="18" charset="0"/>
                                        </a:rPr>
                                      </m:ctrlPr>
                                    </m:sPrePr>
                                    <m:sub/>
                                    <m:sup>
                                      <m:r>
                                        <a:rPr lang="it-IT" sz="3000" b="0" i="1" smtClean="0">
                                          <a:latin typeface="Cambria Math" panose="02040503050406030204" pitchFamily="18" charset="0"/>
                                        </a:rPr>
                                        <m:t>𝐵</m:t>
                                      </m:r>
                                    </m:sup>
                                    <m:e>
                                      <m:acc>
                                        <m:accPr>
                                          <m:chr m:val="⃗"/>
                                          <m:ctrlPr>
                                            <a:rPr lang="it-IT" sz="3000" i="1" smtClean="0">
                                              <a:latin typeface="Cambria Math" panose="02040503050406030204" pitchFamily="18" charset="0"/>
                                            </a:rPr>
                                          </m:ctrlPr>
                                        </m:accPr>
                                        <m:e>
                                          <m:sSub>
                                            <m:sSubPr>
                                              <m:ctrlPr>
                                                <a:rPr lang="it-IT" sz="3000" i="1" smtClean="0">
                                                  <a:latin typeface="Cambria Math" panose="02040503050406030204" pitchFamily="18" charset="0"/>
                                                </a:rPr>
                                              </m:ctrlPr>
                                            </m:sSubPr>
                                            <m:e>
                                              <m:r>
                                                <a:rPr lang="it-IT" sz="3000" b="0" i="1" smtClean="0">
                                                  <a:latin typeface="Cambria Math" panose="02040503050406030204" pitchFamily="18" charset="0"/>
                                                </a:rPr>
                                                <m:t>𝐻</m:t>
                                              </m:r>
                                            </m:e>
                                            <m:sub>
                                              <m:r>
                                                <a:rPr lang="it-IT" sz="3000" b="0" i="1" smtClean="0">
                                                  <a:latin typeface="Cambria Math" panose="02040503050406030204" pitchFamily="18" charset="0"/>
                                                </a:rPr>
                                                <m:t>𝑐</m:t>
                                              </m:r>
                                            </m:sub>
                                          </m:sSub>
                                        </m:e>
                                      </m:acc>
                                      <m:r>
                                        <a:rPr lang="it-IT" sz="3000" b="0" i="1" smtClean="0">
                                          <a:latin typeface="Cambria Math" panose="02040503050406030204" pitchFamily="18" charset="0"/>
                                        </a:rPr>
                                        <m:t>=</m:t>
                                      </m:r>
                                      <m:sPre>
                                        <m:sPrePr>
                                          <m:ctrlPr>
                                            <a:rPr lang="it-IT" sz="3000" b="0" i="1" smtClean="0">
                                              <a:latin typeface="Cambria Math" panose="02040503050406030204" pitchFamily="18" charset="0"/>
                                            </a:rPr>
                                          </m:ctrlPr>
                                        </m:sPrePr>
                                        <m:sub/>
                                        <m:sup>
                                          <m:r>
                                            <a:rPr lang="it-IT" sz="3000" b="0" i="1" smtClean="0">
                                              <a:latin typeface="Cambria Math" panose="02040503050406030204" pitchFamily="18" charset="0"/>
                                            </a:rPr>
                                            <m:t>𝐵</m:t>
                                          </m:r>
                                        </m:sup>
                                        <m:e>
                                          <m:acc>
                                            <m:accPr>
                                              <m:chr m:val="⃗"/>
                                              <m:ctrlPr>
                                                <a:rPr lang="it-IT" sz="3000" i="1" smtClean="0">
                                                  <a:latin typeface="Cambria Math" panose="02040503050406030204" pitchFamily="18" charset="0"/>
                                                </a:rPr>
                                              </m:ctrlPr>
                                            </m:accPr>
                                            <m:e>
                                              <m:sSub>
                                                <m:sSubPr>
                                                  <m:ctrlPr>
                                                    <a:rPr lang="it-IT" sz="3000" i="1" smtClean="0">
                                                      <a:latin typeface="Cambria Math" panose="02040503050406030204" pitchFamily="18" charset="0"/>
                                                    </a:rPr>
                                                  </m:ctrlPr>
                                                </m:sSubPr>
                                                <m:e>
                                                  <m:r>
                                                    <a:rPr lang="it-IT" sz="3000" b="0" i="1" smtClean="0">
                                                      <a:latin typeface="Cambria Math" panose="02040503050406030204" pitchFamily="18" charset="0"/>
                                                    </a:rPr>
                                                    <m:t>𝑀</m:t>
                                                  </m:r>
                                                </m:e>
                                                <m:sub>
                                                  <m:r>
                                                    <a:rPr lang="it-IT" sz="3000" b="0" i="1" smtClean="0">
                                                      <a:latin typeface="Cambria Math" panose="02040503050406030204" pitchFamily="18" charset="0"/>
                                                    </a:rPr>
                                                    <m:t>𝑐</m:t>
                                                  </m:r>
                                                </m:sub>
                                              </m:sSub>
                                            </m:e>
                                          </m:acc>
                                        </m:e>
                                      </m:sPre>
                                    </m:e>
                                  </m:sPre>
                                </m:e>
                              </m:sPre>
                            </m:e>
                          </m:sPre>
                        </m:e>
                      </m:sPre>
                    </m:oMath>
                  </m:oMathPara>
                </a14:m>
                <a:endParaRPr lang="it-IT" sz="3000" dirty="0"/>
              </a:p>
            </p:txBody>
          </p:sp>
        </mc:Choice>
        <mc:Fallback xmlns="">
          <p:sp>
            <p:nvSpPr>
              <p:cNvPr id="13" name="CasellaDiTesto 12">
                <a:extLst>
                  <a:ext uri="{FF2B5EF4-FFF2-40B4-BE49-F238E27FC236}">
                    <a16:creationId xmlns:a16="http://schemas.microsoft.com/office/drawing/2014/main" id="{E7ED7BCA-12DD-4372-BF9D-945F4D07C210}"/>
                  </a:ext>
                </a:extLst>
              </p:cNvPr>
              <p:cNvSpPr txBox="1">
                <a:spLocks noRot="1" noChangeAspect="1" noMove="1" noResize="1" noEditPoints="1" noAdjustHandles="1" noChangeArrowheads="1" noChangeShapeType="1" noTextEdit="1"/>
              </p:cNvSpPr>
              <p:nvPr/>
            </p:nvSpPr>
            <p:spPr>
              <a:xfrm>
                <a:off x="4285860" y="4839529"/>
                <a:ext cx="5015689" cy="543418"/>
              </a:xfrm>
              <a:prstGeom prst="rect">
                <a:avLst/>
              </a:prstGeom>
              <a:blipFill>
                <a:blip r:embed="rId4"/>
                <a:stretch>
                  <a:fillRect/>
                </a:stretch>
              </a:blipFill>
            </p:spPr>
            <p:txBody>
              <a:bodyPr/>
              <a:lstStyle/>
              <a:p>
                <a:r>
                  <a:rPr lang="it-IT">
                    <a:noFill/>
                  </a:rPr>
                  <a:t> </a:t>
                </a:r>
              </a:p>
            </p:txBody>
          </p:sp>
        </mc:Fallback>
      </mc:AlternateContent>
      <p:sp>
        <p:nvSpPr>
          <p:cNvPr id="14" name="Freccia a destra 13">
            <a:extLst>
              <a:ext uri="{FF2B5EF4-FFF2-40B4-BE49-F238E27FC236}">
                <a16:creationId xmlns:a16="http://schemas.microsoft.com/office/drawing/2014/main" id="{611B3A58-E547-5A36-FD7D-52961FB42B9C}"/>
              </a:ext>
            </a:extLst>
          </p:cNvPr>
          <p:cNvSpPr/>
          <p:nvPr/>
        </p:nvSpPr>
        <p:spPr>
          <a:xfrm>
            <a:off x="2872142" y="4923992"/>
            <a:ext cx="1012722" cy="511278"/>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39602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Implementazione del cinematismo</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5" y="825965"/>
            <a:ext cx="7467294" cy="4829399"/>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Per poter avere una cinematica, delle due sfere, «controllata» è stato inserito un cinematismo biella-manovella che ha il compito collegare le due sfere del rod-end sia alla superficie di controllo che al sistema di attuazione.</a:t>
            </a:r>
          </a:p>
          <a:p>
            <a:r>
              <a:rPr lang="it-IT" sz="2000" dirty="0">
                <a:latin typeface="Tahoma" panose="020B0604030504040204" pitchFamily="34" charset="0"/>
                <a:ea typeface="Tahoma" panose="020B0604030504040204" pitchFamily="34" charset="0"/>
                <a:cs typeface="Tahoma" panose="020B0604030504040204" pitchFamily="34" charset="0"/>
              </a:rPr>
              <a:t>La sfera esterna è collegata al sistema di attuazione mentre la sfera è stata collegata alla superficie di controllo volo.</a:t>
            </a:r>
          </a:p>
          <a:p>
            <a:r>
              <a:rPr lang="it-IT" sz="2000" dirty="0">
                <a:latin typeface="Tahoma" panose="020B0604030504040204" pitchFamily="34" charset="0"/>
                <a:ea typeface="Tahoma" panose="020B0604030504040204" pitchFamily="34" charset="0"/>
                <a:cs typeface="Tahoma" panose="020B0604030504040204" pitchFamily="34" charset="0"/>
              </a:rPr>
              <a:t>Si è scelto il cinematismo biella-manovella perché è un tipico sistema di movimentazione usato per le superfici di controllo.</a:t>
            </a:r>
          </a:p>
        </p:txBody>
      </p:sp>
      <p:pic>
        <p:nvPicPr>
          <p:cNvPr id="10" name="Picture 6">
            <a:extLst>
              <a:ext uri="{FF2B5EF4-FFF2-40B4-BE49-F238E27FC236}">
                <a16:creationId xmlns:a16="http://schemas.microsoft.com/office/drawing/2014/main" id="{5AD806E8-D6DD-0040-B618-EFDE0DE277D0}"/>
              </a:ext>
            </a:extLst>
          </p:cNvPr>
          <p:cNvPicPr>
            <a:picLocks noChangeAspect="1"/>
          </p:cNvPicPr>
          <p:nvPr/>
        </p:nvPicPr>
        <p:blipFill rotWithShape="1">
          <a:blip r:embed="rId2">
            <a:extLst>
              <a:ext uri="{28A0092B-C50C-407E-A947-70E740481C1C}">
                <a14:useLocalDpi xmlns:a14="http://schemas.microsoft.com/office/drawing/2010/main" val="0"/>
              </a:ext>
            </a:extLst>
          </a:blip>
          <a:srcRect l="7908" t="50632" r="23747" b="11921"/>
          <a:stretch/>
        </p:blipFill>
        <p:spPr bwMode="auto">
          <a:xfrm>
            <a:off x="7092652" y="2257063"/>
            <a:ext cx="5324015" cy="37749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039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F253310-27DC-FFE4-9E58-38535F507906}"/>
              </a:ext>
            </a:extLst>
          </p:cNvPr>
          <p:cNvPicPr>
            <a:picLocks noChangeAspect="1"/>
          </p:cNvPicPr>
          <p:nvPr/>
        </p:nvPicPr>
        <p:blipFill>
          <a:blip r:embed="rId2"/>
          <a:stretch>
            <a:fillRect/>
          </a:stretch>
        </p:blipFill>
        <p:spPr>
          <a:xfrm>
            <a:off x="1581499" y="3891169"/>
            <a:ext cx="7297754" cy="2270760"/>
          </a:xfrm>
          <a:prstGeom prst="rect">
            <a:avLst/>
          </a:prstGeom>
        </p:spPr>
      </p:pic>
      <p:pic>
        <p:nvPicPr>
          <p:cNvPr id="10" name="Immagine 9">
            <a:extLst>
              <a:ext uri="{FF2B5EF4-FFF2-40B4-BE49-F238E27FC236}">
                <a16:creationId xmlns:a16="http://schemas.microsoft.com/office/drawing/2014/main" id="{DF9DC8F9-6AD8-4A2B-2C68-AC5D015C113C}"/>
              </a:ext>
            </a:extLst>
          </p:cNvPr>
          <p:cNvPicPr>
            <a:picLocks noChangeAspect="1"/>
          </p:cNvPicPr>
          <p:nvPr/>
        </p:nvPicPr>
        <p:blipFill>
          <a:blip r:embed="rId3"/>
          <a:stretch>
            <a:fillRect/>
          </a:stretch>
        </p:blipFill>
        <p:spPr>
          <a:xfrm>
            <a:off x="1074172" y="1753308"/>
            <a:ext cx="5070604" cy="1690201"/>
          </a:xfrm>
          <a:prstGeom prst="rect">
            <a:avLst/>
          </a:prstGeom>
        </p:spPr>
      </p:pic>
      <p:sp>
        <p:nvSpPr>
          <p:cNvPr id="4" name="Segnaposto testo 3">
            <a:extLst>
              <a:ext uri="{FF2B5EF4-FFF2-40B4-BE49-F238E27FC236}">
                <a16:creationId xmlns:a16="http://schemas.microsoft.com/office/drawing/2014/main" id="{903F98E2-ED47-4509-871C-F78CE5CF9B63}"/>
              </a:ext>
            </a:extLst>
          </p:cNvPr>
          <p:cNvSpPr>
            <a:spLocks noGrp="1"/>
          </p:cNvSpPr>
          <p:nvPr>
            <p:ph type="body" sz="quarter" idx="11"/>
          </p:nvPr>
        </p:nvSpPr>
        <p:spPr/>
        <p:txBody>
          <a:bodyPr/>
          <a:lstStyle/>
          <a:p>
            <a:r>
              <a:rPr lang="it-IT" dirty="0"/>
              <a:t>Discussione di laurea – Aprile 2024</a:t>
            </a:r>
          </a:p>
        </p:txBody>
      </p:sp>
      <p:sp>
        <p:nvSpPr>
          <p:cNvPr id="5" name="Segnaposto testo 4">
            <a:extLst>
              <a:ext uri="{FF2B5EF4-FFF2-40B4-BE49-F238E27FC236}">
                <a16:creationId xmlns:a16="http://schemas.microsoft.com/office/drawing/2014/main" id="{CA42A620-CDF5-4015-8438-F9C9EC061D5F}"/>
              </a:ext>
            </a:extLst>
          </p:cNvPr>
          <p:cNvSpPr>
            <a:spLocks noGrp="1"/>
          </p:cNvSpPr>
          <p:nvPr>
            <p:ph type="body" sz="quarter" idx="12"/>
          </p:nvPr>
        </p:nvSpPr>
        <p:spPr/>
        <p:txBody>
          <a:bodyPr/>
          <a:lstStyle/>
          <a:p>
            <a:r>
              <a:rPr lang="it-IT" dirty="0"/>
              <a:t>Ciro Staiti Sellitto</a:t>
            </a:r>
          </a:p>
        </p:txBody>
      </p:sp>
      <p:sp>
        <p:nvSpPr>
          <p:cNvPr id="7" name="Titolo 6">
            <a:extLst>
              <a:ext uri="{FF2B5EF4-FFF2-40B4-BE49-F238E27FC236}">
                <a16:creationId xmlns:a16="http://schemas.microsoft.com/office/drawing/2014/main" id="{777DB879-4A76-487F-9495-E1DEF16E8B70}"/>
              </a:ext>
            </a:extLst>
          </p:cNvPr>
          <p:cNvSpPr>
            <a:spLocks noGrp="1"/>
          </p:cNvSpPr>
          <p:nvPr>
            <p:ph type="title"/>
          </p:nvPr>
        </p:nvSpPr>
        <p:spPr>
          <a:xfrm>
            <a:off x="243902" y="57606"/>
            <a:ext cx="11676550" cy="651460"/>
          </a:xfrm>
        </p:spPr>
        <p:txBody>
          <a:bodyPr/>
          <a:lstStyle/>
          <a:p>
            <a:r>
              <a:rPr lang="it-IT" dirty="0"/>
              <a:t>Implementazione del cinematismo</a:t>
            </a:r>
          </a:p>
        </p:txBody>
      </p:sp>
      <p:sp>
        <p:nvSpPr>
          <p:cNvPr id="3" name="Segnaposto testo 2">
            <a:extLst>
              <a:ext uri="{FF2B5EF4-FFF2-40B4-BE49-F238E27FC236}">
                <a16:creationId xmlns:a16="http://schemas.microsoft.com/office/drawing/2014/main" id="{94559EE8-2D0A-B5FE-1C1B-FCD2648D661D}"/>
              </a:ext>
            </a:extLst>
          </p:cNvPr>
          <p:cNvSpPr>
            <a:spLocks noGrp="1"/>
          </p:cNvSpPr>
          <p:nvPr>
            <p:ph type="body" sz="quarter" idx="10"/>
          </p:nvPr>
        </p:nvSpPr>
        <p:spPr>
          <a:xfrm>
            <a:off x="205714" y="825966"/>
            <a:ext cx="10876415" cy="744418"/>
          </a:xfrm>
        </p:spPr>
        <p:txBody>
          <a:bodyPr/>
          <a:lstStyle/>
          <a:p>
            <a:r>
              <a:rPr lang="it-IT" sz="2000" dirty="0">
                <a:latin typeface="Tahoma" panose="020B0604030504040204" pitchFamily="34" charset="0"/>
                <a:ea typeface="Tahoma" panose="020B0604030504040204" pitchFamily="34" charset="0"/>
                <a:cs typeface="Tahoma" panose="020B0604030504040204" pitchFamily="34" charset="0"/>
              </a:rPr>
              <a:t>Le sfere del rod-end sono state collegate rispettivamente alla manovella e alla biella mediante due molle tridimensionali. La parte lineare delle molle ha il compito di simulare la rigidezza del collegamento e della struttura mediante l’utilizzo di parametri concentrati.</a:t>
            </a:r>
          </a:p>
        </p:txBody>
      </p:sp>
      <p:sp>
        <p:nvSpPr>
          <p:cNvPr id="11" name="Segnaposto testo 2">
            <a:extLst>
              <a:ext uri="{FF2B5EF4-FFF2-40B4-BE49-F238E27FC236}">
                <a16:creationId xmlns:a16="http://schemas.microsoft.com/office/drawing/2014/main" id="{56ED7217-8DB3-4273-AB47-336BC2E0FCB7}"/>
              </a:ext>
            </a:extLst>
          </p:cNvPr>
          <p:cNvSpPr txBox="1">
            <a:spLocks/>
          </p:cNvSpPr>
          <p:nvPr/>
        </p:nvSpPr>
        <p:spPr>
          <a:xfrm>
            <a:off x="205714" y="3429000"/>
            <a:ext cx="10874879" cy="108336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Tahoma" panose="020B0604030504040204" pitchFamily="34" charset="0"/>
                <a:ea typeface="Tahoma" panose="020B0604030504040204" pitchFamily="34" charset="0"/>
                <a:cs typeface="Tahoma" panose="020B0604030504040204" pitchFamily="34" charset="0"/>
              </a:rPr>
              <a:t>La componente di torsione delle due molle ha il compito di evitare che le due sfere ruotino liberamente, generà un momento che permette di avere una rotazione delle due sfere che simuli il collegamento solidale con i link del cinematismo.</a:t>
            </a:r>
          </a:p>
        </p:txBody>
      </p:sp>
    </p:spTree>
    <p:extLst>
      <p:ext uri="{BB962C8B-B14F-4D97-AF65-F5344CB8AC3E}">
        <p14:creationId xmlns:p14="http://schemas.microsoft.com/office/powerpoint/2010/main" val="943567722"/>
      </p:ext>
    </p:extLst>
  </p:cSld>
  <p:clrMapOvr>
    <a:masterClrMapping/>
  </p:clrMapOvr>
</p:sld>
</file>

<file path=ppt/theme/theme1.xml><?xml version="1.0" encoding="utf-8"?>
<a:theme xmlns:a="http://schemas.openxmlformats.org/drawingml/2006/main" name="COPERTINE">
  <a:themeElements>
    <a:clrScheme name="PoliTO_Template">
      <a:dk1>
        <a:srgbClr val="002B49"/>
      </a:dk1>
      <a:lt1>
        <a:srgbClr val="FFFFFF"/>
      </a:lt1>
      <a:dk2>
        <a:srgbClr val="000000"/>
      </a:dk2>
      <a:lt2>
        <a:srgbClr val="EED9CC"/>
      </a:lt2>
      <a:accent1>
        <a:srgbClr val="EF7B00"/>
      </a:accent1>
      <a:accent2>
        <a:srgbClr val="00B1DF"/>
      </a:accent2>
      <a:accent3>
        <a:srgbClr val="C4E7FB"/>
      </a:accent3>
      <a:accent4>
        <a:srgbClr val="F1C64C"/>
      </a:accent4>
      <a:accent5>
        <a:srgbClr val="FFE9AF"/>
      </a:accent5>
      <a:accent6>
        <a:srgbClr val="92CCAE"/>
      </a:accent6>
      <a:hlink>
        <a:srgbClr val="175673"/>
      </a:hlink>
      <a:folHlink>
        <a:srgbClr val="EC6055"/>
      </a:folHlink>
    </a:clrScheme>
    <a:fontScheme name="PoliTO_Template">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TI 1 _ titoli arancio">
  <a:themeElements>
    <a:clrScheme name="PoliTO_Template">
      <a:dk1>
        <a:srgbClr val="002B49"/>
      </a:dk1>
      <a:lt1>
        <a:srgbClr val="FFFFFF"/>
      </a:lt1>
      <a:dk2>
        <a:srgbClr val="000000"/>
      </a:dk2>
      <a:lt2>
        <a:srgbClr val="EED9CC"/>
      </a:lt2>
      <a:accent1>
        <a:srgbClr val="EF7B00"/>
      </a:accent1>
      <a:accent2>
        <a:srgbClr val="00B1DF"/>
      </a:accent2>
      <a:accent3>
        <a:srgbClr val="C4E7FB"/>
      </a:accent3>
      <a:accent4>
        <a:srgbClr val="F1C64C"/>
      </a:accent4>
      <a:accent5>
        <a:srgbClr val="FFE9AF"/>
      </a:accent5>
      <a:accent6>
        <a:srgbClr val="92CCAE"/>
      </a:accent6>
      <a:hlink>
        <a:srgbClr val="175673"/>
      </a:hlink>
      <a:folHlink>
        <a:srgbClr val="EC6055"/>
      </a:folHlink>
    </a:clrScheme>
    <a:fontScheme name="PoliTO_Template">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FF"/>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1687</TotalTime>
  <Words>1342</Words>
  <Application>Microsoft Office PowerPoint</Application>
  <PresentationFormat>Widescreen</PresentationFormat>
  <Paragraphs>163</Paragraphs>
  <Slides>18</Slides>
  <Notes>3</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18</vt:i4>
      </vt:variant>
    </vt:vector>
  </HeadingPairs>
  <TitlesOfParts>
    <vt:vector size="26" baseType="lpstr">
      <vt:lpstr>Aptos</vt:lpstr>
      <vt:lpstr>Arial</vt:lpstr>
      <vt:lpstr>Cambria Math</vt:lpstr>
      <vt:lpstr>Poppins</vt:lpstr>
      <vt:lpstr>Poppins Medium</vt:lpstr>
      <vt:lpstr>Tahoma</vt:lpstr>
      <vt:lpstr>COPERTINE</vt:lpstr>
      <vt:lpstr>CONTENUTI 1 _ titoli arancio</vt:lpstr>
      <vt:lpstr>Presentazione standard di PowerPoint</vt:lpstr>
      <vt:lpstr>Indice</vt:lpstr>
      <vt:lpstr>Introduzione ai rod-end</vt:lpstr>
      <vt:lpstr>Le superfici di controllo volo</vt:lpstr>
      <vt:lpstr>Funzionamento e modellazione </vt:lpstr>
      <vt:lpstr>Modellazione dei rod-end</vt:lpstr>
      <vt:lpstr>Cinematica di un corpo in 3 dimensioni</vt:lpstr>
      <vt:lpstr>Implementazione del cinematismo</vt:lpstr>
      <vt:lpstr>Implementazione del cinematismo</vt:lpstr>
      <vt:lpstr>Implementazione su Simulink</vt:lpstr>
      <vt:lpstr>Validazione del modello </vt:lpstr>
      <vt:lpstr>Validazione del modello </vt:lpstr>
      <vt:lpstr>Risultati al variare del gioco</vt:lpstr>
      <vt:lpstr>Modello dell’attuatore</vt:lpstr>
      <vt:lpstr>Risultati al variare delle forze aerodinamiche</vt:lpstr>
      <vt:lpstr>Risultati al variare delle forze aerodinamiche</vt:lpstr>
      <vt:lpstr>Conclusioni e futuri miglioramenti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Staiti Sellitto  Ciro</dc:creator>
  <cp:lastModifiedBy>Staiti Sellitto  Ciro</cp:lastModifiedBy>
  <cp:revision>35</cp:revision>
  <dcterms:created xsi:type="dcterms:W3CDTF">2024-03-13T17:06:14Z</dcterms:created>
  <dcterms:modified xsi:type="dcterms:W3CDTF">2024-03-25T09:34:30Z</dcterms:modified>
</cp:coreProperties>
</file>